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68" r:id="rId15"/>
    <p:sldId id="272"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733"/>
  </p:normalViewPr>
  <p:slideViewPr>
    <p:cSldViewPr snapToGrid="0" snapToObjects="1">
      <p:cViewPr varScale="1">
        <p:scale>
          <a:sx n="90" d="100"/>
          <a:sy n="90" d="100"/>
        </p:scale>
        <p:origin x="232"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1" Type="http://schemas.openxmlformats.org/officeDocument/2006/relationships/hyperlink" Target="http://localhost:8889/notebooks/Desktop/Springboard/TED-Talks/Notebooks/TED%20Talk%20Summarization.ipynb"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1" Type="http://schemas.openxmlformats.org/officeDocument/2006/relationships/hyperlink" Target="http://localhost:8889/notebooks/Desktop/Springboard/TED-Talks/Notebooks/TED%20Talk%20Summarization.ipynb"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E1B17D-950B-4172-A912-83968ECEAA7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E6CBFED-EDFA-496D-B32C-2A559D34F454}">
      <dgm:prSet custT="1"/>
      <dgm:spPr/>
      <dgm:t>
        <a:bodyPr/>
        <a:lstStyle/>
        <a:p>
          <a:pPr>
            <a:lnSpc>
              <a:spcPct val="100000"/>
            </a:lnSpc>
          </a:pPr>
          <a:r>
            <a:rPr lang="en-IN" sz="1600" dirty="0"/>
            <a:t>TED, which operates under the slogan 'Ideas worth spreading' is a non profit devoted to spreading ideas, usually in the form of short, powerful talks (18 minutes or less).</a:t>
          </a:r>
          <a:endParaRPr lang="en-US" sz="1600" dirty="0"/>
        </a:p>
      </dgm:t>
    </dgm:pt>
    <dgm:pt modelId="{19924EBB-FC6D-4ABC-82D9-A4D66317685F}" type="parTrans" cxnId="{6FD6B121-6379-446A-A7F8-66381EAC139D}">
      <dgm:prSet/>
      <dgm:spPr/>
      <dgm:t>
        <a:bodyPr/>
        <a:lstStyle/>
        <a:p>
          <a:endParaRPr lang="en-US"/>
        </a:p>
      </dgm:t>
    </dgm:pt>
    <dgm:pt modelId="{6973B673-5816-414D-9A85-26349F5E5708}" type="sibTrans" cxnId="{6FD6B121-6379-446A-A7F8-66381EAC139D}">
      <dgm:prSet/>
      <dgm:spPr/>
      <dgm:t>
        <a:bodyPr/>
        <a:lstStyle/>
        <a:p>
          <a:endParaRPr lang="en-US"/>
        </a:p>
      </dgm:t>
    </dgm:pt>
    <dgm:pt modelId="{311DE454-F92E-4D32-BD6A-F92398D864AD}">
      <dgm:prSet/>
      <dgm:spPr/>
      <dgm:t>
        <a:bodyPr/>
        <a:lstStyle/>
        <a:p>
          <a:pPr>
            <a:lnSpc>
              <a:spcPct val="100000"/>
            </a:lnSpc>
          </a:pPr>
          <a:r>
            <a:rPr lang="en-IN" dirty="0"/>
            <a:t>Our main goal here in this project is to find out the similarity between TED Talks and based on those similarities to build a recommendation system. And second one is TED Talk summarization.</a:t>
          </a:r>
          <a:endParaRPr lang="en-US" dirty="0"/>
        </a:p>
      </dgm:t>
    </dgm:pt>
    <dgm:pt modelId="{4CDF07CB-F0E5-427F-B6C9-40E3C9C0ECC3}" type="parTrans" cxnId="{F9A5BAC7-E902-4B25-9FB2-BE431E5BFF8E}">
      <dgm:prSet/>
      <dgm:spPr/>
      <dgm:t>
        <a:bodyPr/>
        <a:lstStyle/>
        <a:p>
          <a:endParaRPr lang="en-US"/>
        </a:p>
      </dgm:t>
    </dgm:pt>
    <dgm:pt modelId="{B5F0DB97-17D7-4A3B-9F16-05CC8AF88502}" type="sibTrans" cxnId="{F9A5BAC7-E902-4B25-9FB2-BE431E5BFF8E}">
      <dgm:prSet/>
      <dgm:spPr/>
      <dgm:t>
        <a:bodyPr/>
        <a:lstStyle/>
        <a:p>
          <a:endParaRPr lang="en-US"/>
        </a:p>
      </dgm:t>
    </dgm:pt>
    <dgm:pt modelId="{AD0A1984-E361-4473-9F44-D851FBA1C69F}" type="pres">
      <dgm:prSet presAssocID="{F9E1B17D-950B-4172-A912-83968ECEAA78}" presName="root" presStyleCnt="0">
        <dgm:presLayoutVars>
          <dgm:dir/>
          <dgm:resizeHandles val="exact"/>
        </dgm:presLayoutVars>
      </dgm:prSet>
      <dgm:spPr/>
    </dgm:pt>
    <dgm:pt modelId="{504AB5C2-49BC-4F9E-8DDD-563798A7524B}" type="pres">
      <dgm:prSet presAssocID="{1E6CBFED-EDFA-496D-B32C-2A559D34F454}" presName="compNode" presStyleCnt="0"/>
      <dgm:spPr/>
    </dgm:pt>
    <dgm:pt modelId="{D60079B2-F8D3-4BCF-87EA-FF69153FB6D2}" type="pres">
      <dgm:prSet presAssocID="{1E6CBFED-EDFA-496D-B32C-2A559D34F454}" presName="bgRect" presStyleLbl="bgShp" presStyleIdx="0" presStyleCnt="2"/>
      <dgm:spPr/>
    </dgm:pt>
    <dgm:pt modelId="{BF0F8EF2-66F0-4A62-8494-3EC93DBBA88B}" type="pres">
      <dgm:prSet presAssocID="{1E6CBFED-EDFA-496D-B32C-2A559D34F4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136EA5CC-EF52-4DAA-8AFD-068A738E9A39}" type="pres">
      <dgm:prSet presAssocID="{1E6CBFED-EDFA-496D-B32C-2A559D34F454}" presName="spaceRect" presStyleCnt="0"/>
      <dgm:spPr/>
    </dgm:pt>
    <dgm:pt modelId="{AECBD1E3-B10B-4992-A06E-754F476075F7}" type="pres">
      <dgm:prSet presAssocID="{1E6CBFED-EDFA-496D-B32C-2A559D34F454}" presName="parTx" presStyleLbl="revTx" presStyleIdx="0" presStyleCnt="2">
        <dgm:presLayoutVars>
          <dgm:chMax val="0"/>
          <dgm:chPref val="0"/>
        </dgm:presLayoutVars>
      </dgm:prSet>
      <dgm:spPr/>
    </dgm:pt>
    <dgm:pt modelId="{D077C071-DD59-4E44-8D32-966EFAF8F551}" type="pres">
      <dgm:prSet presAssocID="{6973B673-5816-414D-9A85-26349F5E5708}" presName="sibTrans" presStyleCnt="0"/>
      <dgm:spPr/>
    </dgm:pt>
    <dgm:pt modelId="{7FCEAA17-88AA-4C8F-BE7E-24903DA9B8A0}" type="pres">
      <dgm:prSet presAssocID="{311DE454-F92E-4D32-BD6A-F92398D864AD}" presName="compNode" presStyleCnt="0"/>
      <dgm:spPr/>
    </dgm:pt>
    <dgm:pt modelId="{2709D83C-5123-4C60-9DB6-B67690E132CC}" type="pres">
      <dgm:prSet presAssocID="{311DE454-F92E-4D32-BD6A-F92398D864AD}" presName="bgRect" presStyleLbl="bgShp" presStyleIdx="1" presStyleCnt="2"/>
      <dgm:spPr/>
    </dgm:pt>
    <dgm:pt modelId="{56146296-DE80-482D-8968-ADA01775E8DE}" type="pres">
      <dgm:prSet presAssocID="{311DE454-F92E-4D32-BD6A-F92398D864A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027D9208-2C64-44EC-89BD-DEEBEDC9CA5B}" type="pres">
      <dgm:prSet presAssocID="{311DE454-F92E-4D32-BD6A-F92398D864AD}" presName="spaceRect" presStyleCnt="0"/>
      <dgm:spPr/>
    </dgm:pt>
    <dgm:pt modelId="{B47EA406-C49F-4F96-B2F2-F32E02428EB6}" type="pres">
      <dgm:prSet presAssocID="{311DE454-F92E-4D32-BD6A-F92398D864AD}" presName="parTx" presStyleLbl="revTx" presStyleIdx="1" presStyleCnt="2">
        <dgm:presLayoutVars>
          <dgm:chMax val="0"/>
          <dgm:chPref val="0"/>
        </dgm:presLayoutVars>
      </dgm:prSet>
      <dgm:spPr/>
    </dgm:pt>
  </dgm:ptLst>
  <dgm:cxnLst>
    <dgm:cxn modelId="{6FD6B121-6379-446A-A7F8-66381EAC139D}" srcId="{F9E1B17D-950B-4172-A912-83968ECEAA78}" destId="{1E6CBFED-EDFA-496D-B32C-2A559D34F454}" srcOrd="0" destOrd="0" parTransId="{19924EBB-FC6D-4ABC-82D9-A4D66317685F}" sibTransId="{6973B673-5816-414D-9A85-26349F5E5708}"/>
    <dgm:cxn modelId="{03200737-FCB8-2349-9001-363571DDA441}" type="presOf" srcId="{1E6CBFED-EDFA-496D-B32C-2A559D34F454}" destId="{AECBD1E3-B10B-4992-A06E-754F476075F7}" srcOrd="0" destOrd="0" presId="urn:microsoft.com/office/officeart/2018/2/layout/IconVerticalSolidList"/>
    <dgm:cxn modelId="{A35AFA66-01E9-8F4F-82BC-7B2C10363928}" type="presOf" srcId="{F9E1B17D-950B-4172-A912-83968ECEAA78}" destId="{AD0A1984-E361-4473-9F44-D851FBA1C69F}" srcOrd="0" destOrd="0" presId="urn:microsoft.com/office/officeart/2018/2/layout/IconVerticalSolidList"/>
    <dgm:cxn modelId="{F9A5BAC7-E902-4B25-9FB2-BE431E5BFF8E}" srcId="{F9E1B17D-950B-4172-A912-83968ECEAA78}" destId="{311DE454-F92E-4D32-BD6A-F92398D864AD}" srcOrd="1" destOrd="0" parTransId="{4CDF07CB-F0E5-427F-B6C9-40E3C9C0ECC3}" sibTransId="{B5F0DB97-17D7-4A3B-9F16-05CC8AF88502}"/>
    <dgm:cxn modelId="{529EDCDC-1824-8B4E-B4C3-A7581EEC0299}" type="presOf" srcId="{311DE454-F92E-4D32-BD6A-F92398D864AD}" destId="{B47EA406-C49F-4F96-B2F2-F32E02428EB6}" srcOrd="0" destOrd="0" presId="urn:microsoft.com/office/officeart/2018/2/layout/IconVerticalSolidList"/>
    <dgm:cxn modelId="{8E29C4F4-02A7-BA4A-AF7D-B90E5A16EBDF}" type="presParOf" srcId="{AD0A1984-E361-4473-9F44-D851FBA1C69F}" destId="{504AB5C2-49BC-4F9E-8DDD-563798A7524B}" srcOrd="0" destOrd="0" presId="urn:microsoft.com/office/officeart/2018/2/layout/IconVerticalSolidList"/>
    <dgm:cxn modelId="{83921D7A-6BE8-1E46-9E09-5CA16F5D5175}" type="presParOf" srcId="{504AB5C2-49BC-4F9E-8DDD-563798A7524B}" destId="{D60079B2-F8D3-4BCF-87EA-FF69153FB6D2}" srcOrd="0" destOrd="0" presId="urn:microsoft.com/office/officeart/2018/2/layout/IconVerticalSolidList"/>
    <dgm:cxn modelId="{9B9ED1A3-B88C-1345-A812-999123D9741F}" type="presParOf" srcId="{504AB5C2-49BC-4F9E-8DDD-563798A7524B}" destId="{BF0F8EF2-66F0-4A62-8494-3EC93DBBA88B}" srcOrd="1" destOrd="0" presId="urn:microsoft.com/office/officeart/2018/2/layout/IconVerticalSolidList"/>
    <dgm:cxn modelId="{75FEC263-F114-6E40-BDDC-33D6816DC1A3}" type="presParOf" srcId="{504AB5C2-49BC-4F9E-8DDD-563798A7524B}" destId="{136EA5CC-EF52-4DAA-8AFD-068A738E9A39}" srcOrd="2" destOrd="0" presId="urn:microsoft.com/office/officeart/2018/2/layout/IconVerticalSolidList"/>
    <dgm:cxn modelId="{3CE8BCBB-6B47-B84D-9F5A-BB0AAA915C50}" type="presParOf" srcId="{504AB5C2-49BC-4F9E-8DDD-563798A7524B}" destId="{AECBD1E3-B10B-4992-A06E-754F476075F7}" srcOrd="3" destOrd="0" presId="urn:microsoft.com/office/officeart/2018/2/layout/IconVerticalSolidList"/>
    <dgm:cxn modelId="{84BF28CD-CEF3-5640-A411-3C909834446B}" type="presParOf" srcId="{AD0A1984-E361-4473-9F44-D851FBA1C69F}" destId="{D077C071-DD59-4E44-8D32-966EFAF8F551}" srcOrd="1" destOrd="0" presId="urn:microsoft.com/office/officeart/2018/2/layout/IconVerticalSolidList"/>
    <dgm:cxn modelId="{C3A4A85B-BCCF-2245-B5E9-EB19F2B572C3}" type="presParOf" srcId="{AD0A1984-E361-4473-9F44-D851FBA1C69F}" destId="{7FCEAA17-88AA-4C8F-BE7E-24903DA9B8A0}" srcOrd="2" destOrd="0" presId="urn:microsoft.com/office/officeart/2018/2/layout/IconVerticalSolidList"/>
    <dgm:cxn modelId="{8D77B5F6-9C30-F547-B87A-49A61A0B35BA}" type="presParOf" srcId="{7FCEAA17-88AA-4C8F-BE7E-24903DA9B8A0}" destId="{2709D83C-5123-4C60-9DB6-B67690E132CC}" srcOrd="0" destOrd="0" presId="urn:microsoft.com/office/officeart/2018/2/layout/IconVerticalSolidList"/>
    <dgm:cxn modelId="{1D30B989-0BA4-9A4D-BB69-6D46D96EBBFF}" type="presParOf" srcId="{7FCEAA17-88AA-4C8F-BE7E-24903DA9B8A0}" destId="{56146296-DE80-482D-8968-ADA01775E8DE}" srcOrd="1" destOrd="0" presId="urn:microsoft.com/office/officeart/2018/2/layout/IconVerticalSolidList"/>
    <dgm:cxn modelId="{0DFF0344-442C-E049-90EC-48FD29DBEAF9}" type="presParOf" srcId="{7FCEAA17-88AA-4C8F-BE7E-24903DA9B8A0}" destId="{027D9208-2C64-44EC-89BD-DEEBEDC9CA5B}" srcOrd="2" destOrd="0" presId="urn:microsoft.com/office/officeart/2018/2/layout/IconVerticalSolidList"/>
    <dgm:cxn modelId="{66A4D66F-29C1-5547-B40A-AE6A560D4058}" type="presParOf" srcId="{7FCEAA17-88AA-4C8F-BE7E-24903DA9B8A0}" destId="{B47EA406-C49F-4F96-B2F2-F32E02428EB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5CDBA-20C3-4C0E-A35A-0AED30C4AF51}"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2C92B6B9-1658-4ED8-821F-B423551400E7}">
      <dgm:prSet/>
      <dgm:spPr/>
      <dgm:t>
        <a:bodyPr/>
        <a:lstStyle/>
        <a:p>
          <a:r>
            <a:rPr lang="en-IN" dirty="0"/>
            <a:t>Similarity between TED Talks?</a:t>
          </a:r>
          <a:endParaRPr lang="en-US" dirty="0"/>
        </a:p>
      </dgm:t>
    </dgm:pt>
    <dgm:pt modelId="{071276B3-DEFE-4B96-9CB5-0483A0168571}" type="parTrans" cxnId="{5BB8AED3-67BC-45D9-BABB-87359A3016EF}">
      <dgm:prSet/>
      <dgm:spPr/>
      <dgm:t>
        <a:bodyPr/>
        <a:lstStyle/>
        <a:p>
          <a:endParaRPr lang="en-US"/>
        </a:p>
      </dgm:t>
    </dgm:pt>
    <dgm:pt modelId="{7DA9E62F-AE77-4FE5-80E9-00BA75EFB753}" type="sibTrans" cxnId="{5BB8AED3-67BC-45D9-BABB-87359A3016EF}">
      <dgm:prSet/>
      <dgm:spPr/>
      <dgm:t>
        <a:bodyPr/>
        <a:lstStyle/>
        <a:p>
          <a:endParaRPr lang="en-US"/>
        </a:p>
      </dgm:t>
    </dgm:pt>
    <dgm:pt modelId="{0E2D472A-7A2D-412A-8DF0-99942C0FB576}">
      <dgm:prSet/>
      <dgm:spPr/>
      <dgm:t>
        <a:bodyPr/>
        <a:lstStyle/>
        <a:p>
          <a:r>
            <a:rPr lang="en-IN" dirty="0"/>
            <a:t>Based on the similarity, building a recommendation system to decide which talk they might watch?</a:t>
          </a:r>
          <a:endParaRPr lang="en-US" dirty="0"/>
        </a:p>
      </dgm:t>
    </dgm:pt>
    <dgm:pt modelId="{E0094F08-64AA-4D16-BD16-3FBA523A3771}" type="parTrans" cxnId="{B6DF3E88-D610-4896-B4A3-FD682B3BEB4A}">
      <dgm:prSet/>
      <dgm:spPr/>
      <dgm:t>
        <a:bodyPr/>
        <a:lstStyle/>
        <a:p>
          <a:endParaRPr lang="en-US"/>
        </a:p>
      </dgm:t>
    </dgm:pt>
    <dgm:pt modelId="{B0D606B9-FAE3-4AAD-AC1E-035F49910DDF}" type="sibTrans" cxnId="{B6DF3E88-D610-4896-B4A3-FD682B3BEB4A}">
      <dgm:prSet/>
      <dgm:spPr/>
      <dgm:t>
        <a:bodyPr/>
        <a:lstStyle/>
        <a:p>
          <a:endParaRPr lang="en-US"/>
        </a:p>
      </dgm:t>
    </dgm:pt>
    <dgm:pt modelId="{386C5ECF-AE0F-4E04-862E-1DAE57696B9C}">
      <dgm:prSet/>
      <dgm:spPr/>
      <dgm:t>
        <a:bodyPr/>
        <a:lstStyle/>
        <a:p>
          <a:r>
            <a:rPr lang="en-IN" dirty="0"/>
            <a:t>Summarization of TED Talks?</a:t>
          </a:r>
          <a:endParaRPr lang="en-US" dirty="0"/>
        </a:p>
      </dgm:t>
    </dgm:pt>
    <dgm:pt modelId="{6ABAC0BE-C408-4886-9F8B-66BD16081E21}" type="sibTrans" cxnId="{34105AF2-0264-460C-8E54-A4DC2282258F}">
      <dgm:prSet/>
      <dgm:spPr/>
      <dgm:t>
        <a:bodyPr/>
        <a:lstStyle/>
        <a:p>
          <a:endParaRPr lang="en-US"/>
        </a:p>
      </dgm:t>
    </dgm:pt>
    <dgm:pt modelId="{3FD889D1-BFE7-4392-B49B-3DB64949C0D5}" type="parTrans" cxnId="{34105AF2-0264-460C-8E54-A4DC2282258F}">
      <dgm:prSet/>
      <dgm:spPr/>
      <dgm:t>
        <a:bodyPr/>
        <a:lstStyle/>
        <a:p>
          <a:endParaRPr lang="en-US"/>
        </a:p>
      </dgm:t>
    </dgm:pt>
    <dgm:pt modelId="{363529FD-ED07-4E43-A2F6-26C3BBF630F5}" type="pres">
      <dgm:prSet presAssocID="{F855CDBA-20C3-4C0E-A35A-0AED30C4AF51}" presName="linear" presStyleCnt="0">
        <dgm:presLayoutVars>
          <dgm:animLvl val="lvl"/>
          <dgm:resizeHandles val="exact"/>
        </dgm:presLayoutVars>
      </dgm:prSet>
      <dgm:spPr/>
    </dgm:pt>
    <dgm:pt modelId="{587B725A-D562-E24E-8F2A-EC293B80080B}" type="pres">
      <dgm:prSet presAssocID="{2C92B6B9-1658-4ED8-821F-B423551400E7}" presName="parentText" presStyleLbl="node1" presStyleIdx="0" presStyleCnt="3">
        <dgm:presLayoutVars>
          <dgm:chMax val="0"/>
          <dgm:bulletEnabled val="1"/>
        </dgm:presLayoutVars>
      </dgm:prSet>
      <dgm:spPr/>
    </dgm:pt>
    <dgm:pt modelId="{A2A5AECE-D9D2-DC40-AE6B-370D4A2F1209}" type="pres">
      <dgm:prSet presAssocID="{7DA9E62F-AE77-4FE5-80E9-00BA75EFB753}" presName="spacer" presStyleCnt="0"/>
      <dgm:spPr/>
    </dgm:pt>
    <dgm:pt modelId="{38E8FDD9-AA1B-A545-BCCF-3A31BA6830E9}" type="pres">
      <dgm:prSet presAssocID="{0E2D472A-7A2D-412A-8DF0-99942C0FB576}" presName="parentText" presStyleLbl="node1" presStyleIdx="1" presStyleCnt="3">
        <dgm:presLayoutVars>
          <dgm:chMax val="0"/>
          <dgm:bulletEnabled val="1"/>
        </dgm:presLayoutVars>
      </dgm:prSet>
      <dgm:spPr/>
    </dgm:pt>
    <dgm:pt modelId="{E6BC058E-0321-BA4E-BD1F-B0448EC95761}" type="pres">
      <dgm:prSet presAssocID="{B0D606B9-FAE3-4AAD-AC1E-035F49910DDF}" presName="spacer" presStyleCnt="0"/>
      <dgm:spPr/>
    </dgm:pt>
    <dgm:pt modelId="{2AFFDB0B-56A7-C940-A178-3EE56DE10329}" type="pres">
      <dgm:prSet presAssocID="{386C5ECF-AE0F-4E04-862E-1DAE57696B9C}" presName="parentText" presStyleLbl="node1" presStyleIdx="2" presStyleCnt="3">
        <dgm:presLayoutVars>
          <dgm:chMax val="0"/>
          <dgm:bulletEnabled val="1"/>
        </dgm:presLayoutVars>
      </dgm:prSet>
      <dgm:spPr/>
    </dgm:pt>
  </dgm:ptLst>
  <dgm:cxnLst>
    <dgm:cxn modelId="{CFC57804-892F-ED4C-9FEF-D05F81907E73}" type="presOf" srcId="{0E2D472A-7A2D-412A-8DF0-99942C0FB576}" destId="{38E8FDD9-AA1B-A545-BCCF-3A31BA6830E9}" srcOrd="0" destOrd="0" presId="urn:microsoft.com/office/officeart/2005/8/layout/vList2"/>
    <dgm:cxn modelId="{A40F012E-A9D8-0E4C-B4B4-5E114CF3CB7D}" type="presOf" srcId="{2C92B6B9-1658-4ED8-821F-B423551400E7}" destId="{587B725A-D562-E24E-8F2A-EC293B80080B}" srcOrd="0" destOrd="0" presId="urn:microsoft.com/office/officeart/2005/8/layout/vList2"/>
    <dgm:cxn modelId="{B6DF3E88-D610-4896-B4A3-FD682B3BEB4A}" srcId="{F855CDBA-20C3-4C0E-A35A-0AED30C4AF51}" destId="{0E2D472A-7A2D-412A-8DF0-99942C0FB576}" srcOrd="1" destOrd="0" parTransId="{E0094F08-64AA-4D16-BD16-3FBA523A3771}" sibTransId="{B0D606B9-FAE3-4AAD-AC1E-035F49910DDF}"/>
    <dgm:cxn modelId="{07D91C98-722B-E34A-BF4A-F3A6AA288082}" type="presOf" srcId="{F855CDBA-20C3-4C0E-A35A-0AED30C4AF51}" destId="{363529FD-ED07-4E43-A2F6-26C3BBF630F5}" srcOrd="0" destOrd="0" presId="urn:microsoft.com/office/officeart/2005/8/layout/vList2"/>
    <dgm:cxn modelId="{78148DCE-DA7D-2145-8895-26D4CA0F3BA9}" type="presOf" srcId="{386C5ECF-AE0F-4E04-862E-1DAE57696B9C}" destId="{2AFFDB0B-56A7-C940-A178-3EE56DE10329}" srcOrd="0" destOrd="0" presId="urn:microsoft.com/office/officeart/2005/8/layout/vList2"/>
    <dgm:cxn modelId="{5BB8AED3-67BC-45D9-BABB-87359A3016EF}" srcId="{F855CDBA-20C3-4C0E-A35A-0AED30C4AF51}" destId="{2C92B6B9-1658-4ED8-821F-B423551400E7}" srcOrd="0" destOrd="0" parTransId="{071276B3-DEFE-4B96-9CB5-0483A0168571}" sibTransId="{7DA9E62F-AE77-4FE5-80E9-00BA75EFB753}"/>
    <dgm:cxn modelId="{34105AF2-0264-460C-8E54-A4DC2282258F}" srcId="{F855CDBA-20C3-4C0E-A35A-0AED30C4AF51}" destId="{386C5ECF-AE0F-4E04-862E-1DAE57696B9C}" srcOrd="2" destOrd="0" parTransId="{3FD889D1-BFE7-4392-B49B-3DB64949C0D5}" sibTransId="{6ABAC0BE-C408-4886-9F8B-66BD16081E21}"/>
    <dgm:cxn modelId="{81C7D142-5DB3-A940-B2ED-65DC32509ABF}" type="presParOf" srcId="{363529FD-ED07-4E43-A2F6-26C3BBF630F5}" destId="{587B725A-D562-E24E-8F2A-EC293B80080B}" srcOrd="0" destOrd="0" presId="urn:microsoft.com/office/officeart/2005/8/layout/vList2"/>
    <dgm:cxn modelId="{E5855EB4-316B-A94C-94B9-CC17272BCB15}" type="presParOf" srcId="{363529FD-ED07-4E43-A2F6-26C3BBF630F5}" destId="{A2A5AECE-D9D2-DC40-AE6B-370D4A2F1209}" srcOrd="1" destOrd="0" presId="urn:microsoft.com/office/officeart/2005/8/layout/vList2"/>
    <dgm:cxn modelId="{941C2B8B-6B25-E24E-A948-5FABDBB9100A}" type="presParOf" srcId="{363529FD-ED07-4E43-A2F6-26C3BBF630F5}" destId="{38E8FDD9-AA1B-A545-BCCF-3A31BA6830E9}" srcOrd="2" destOrd="0" presId="urn:microsoft.com/office/officeart/2005/8/layout/vList2"/>
    <dgm:cxn modelId="{37125508-06D8-574E-9BF7-13069FE21477}" type="presParOf" srcId="{363529FD-ED07-4E43-A2F6-26C3BBF630F5}" destId="{E6BC058E-0321-BA4E-BD1F-B0448EC95761}" srcOrd="3" destOrd="0" presId="urn:microsoft.com/office/officeart/2005/8/layout/vList2"/>
    <dgm:cxn modelId="{C7772C74-003E-A84A-A02D-A3A6DD414775}" type="presParOf" srcId="{363529FD-ED07-4E43-A2F6-26C3BBF630F5}" destId="{2AFFDB0B-56A7-C940-A178-3EE56DE10329}" srcOrd="4" destOrd="0" presId="urn:microsoft.com/office/officeart/2005/8/layout/vList2"/>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8EC26B-67BB-4E4E-AA73-26C8A0B18012}" type="doc">
      <dgm:prSet loTypeId="urn:microsoft.com/office/officeart/2016/7/layout/VerticalHollowActionList" loCatId="List" qsTypeId="urn:microsoft.com/office/officeart/2005/8/quickstyle/simple4" qsCatId="simple" csTypeId="urn:microsoft.com/office/officeart/2005/8/colors/colorful1" csCatId="colorful" phldr="1"/>
      <dgm:spPr/>
      <dgm:t>
        <a:bodyPr/>
        <a:lstStyle/>
        <a:p>
          <a:endParaRPr lang="en-US"/>
        </a:p>
      </dgm:t>
    </dgm:pt>
    <dgm:pt modelId="{8F587E43-5A0E-4C49-9D7F-55BADF23B5DD}">
      <dgm:prSet/>
      <dgm:spPr/>
      <dgm:t>
        <a:bodyPr/>
        <a:lstStyle/>
        <a:p>
          <a:r>
            <a:rPr lang="en-US"/>
            <a:t>Converting</a:t>
          </a:r>
        </a:p>
      </dgm:t>
    </dgm:pt>
    <dgm:pt modelId="{233471D6-7792-411C-9995-CD6C0523DC31}" type="parTrans" cxnId="{E9085F2E-7035-481B-8841-4C3BFBFFC8E7}">
      <dgm:prSet/>
      <dgm:spPr/>
      <dgm:t>
        <a:bodyPr/>
        <a:lstStyle/>
        <a:p>
          <a:endParaRPr lang="en-US"/>
        </a:p>
      </dgm:t>
    </dgm:pt>
    <dgm:pt modelId="{21E21616-AF40-4017-98B6-285BCA2BB4FD}" type="sibTrans" cxnId="{E9085F2E-7035-481B-8841-4C3BFBFFC8E7}">
      <dgm:prSet/>
      <dgm:spPr/>
      <dgm:t>
        <a:bodyPr/>
        <a:lstStyle/>
        <a:p>
          <a:endParaRPr lang="en-US"/>
        </a:p>
      </dgm:t>
    </dgm:pt>
    <dgm:pt modelId="{8928C0BF-6716-48A4-BBB8-976DB3CA091F}">
      <dgm:prSet custT="1"/>
      <dgm:spPr/>
      <dgm:t>
        <a:bodyPr/>
        <a:lstStyle/>
        <a:p>
          <a:r>
            <a:rPr lang="en-US" sz="1800" b="1" dirty="0"/>
            <a:t>all letters to lower or upper case</a:t>
          </a:r>
        </a:p>
      </dgm:t>
    </dgm:pt>
    <dgm:pt modelId="{967216DE-15C3-4CA8-90ED-65108E2FE121}" type="parTrans" cxnId="{7FABEFAB-63C0-49A8-8FFD-F11C1ECBF0E3}">
      <dgm:prSet/>
      <dgm:spPr/>
      <dgm:t>
        <a:bodyPr/>
        <a:lstStyle/>
        <a:p>
          <a:endParaRPr lang="en-US"/>
        </a:p>
      </dgm:t>
    </dgm:pt>
    <dgm:pt modelId="{395BED3E-5E9B-46F8-B4B7-AD329073FDDE}" type="sibTrans" cxnId="{7FABEFAB-63C0-49A8-8FFD-F11C1ECBF0E3}">
      <dgm:prSet/>
      <dgm:spPr/>
      <dgm:t>
        <a:bodyPr/>
        <a:lstStyle/>
        <a:p>
          <a:endParaRPr lang="en-US"/>
        </a:p>
      </dgm:t>
    </dgm:pt>
    <dgm:pt modelId="{24248A71-C11C-4CAE-8F2C-EC5FEE8436D8}">
      <dgm:prSet/>
      <dgm:spPr/>
      <dgm:t>
        <a:bodyPr/>
        <a:lstStyle/>
        <a:p>
          <a:r>
            <a:rPr lang="en-US"/>
            <a:t>Converting</a:t>
          </a:r>
        </a:p>
      </dgm:t>
    </dgm:pt>
    <dgm:pt modelId="{639498FC-EA6A-4F0C-9086-77FE3FE96EB0}" type="parTrans" cxnId="{6C0DEE8D-8F7C-47D9-B051-D03810D54CBB}">
      <dgm:prSet/>
      <dgm:spPr/>
      <dgm:t>
        <a:bodyPr/>
        <a:lstStyle/>
        <a:p>
          <a:endParaRPr lang="en-US"/>
        </a:p>
      </dgm:t>
    </dgm:pt>
    <dgm:pt modelId="{CC4F712B-4853-43F1-A0D8-518147F4E81E}" type="sibTrans" cxnId="{6C0DEE8D-8F7C-47D9-B051-D03810D54CBB}">
      <dgm:prSet/>
      <dgm:spPr/>
      <dgm:t>
        <a:bodyPr/>
        <a:lstStyle/>
        <a:p>
          <a:endParaRPr lang="en-US"/>
        </a:p>
      </dgm:t>
    </dgm:pt>
    <dgm:pt modelId="{75573C53-0A7B-45F5-8636-1885D7FE56D8}">
      <dgm:prSet custT="1"/>
      <dgm:spPr/>
      <dgm:t>
        <a:bodyPr/>
        <a:lstStyle/>
        <a:p>
          <a:r>
            <a:rPr lang="en-US" sz="1800" b="1" dirty="0"/>
            <a:t>numbers into words or removing numbers</a:t>
          </a:r>
        </a:p>
      </dgm:t>
    </dgm:pt>
    <dgm:pt modelId="{EBD0D7E2-353D-4010-845D-1C0EA0C0BE93}" type="parTrans" cxnId="{799B95C4-93EA-4347-8E53-12456F480331}">
      <dgm:prSet/>
      <dgm:spPr/>
      <dgm:t>
        <a:bodyPr/>
        <a:lstStyle/>
        <a:p>
          <a:endParaRPr lang="en-US"/>
        </a:p>
      </dgm:t>
    </dgm:pt>
    <dgm:pt modelId="{CC2200A6-F7CF-4C2A-9442-E35425B4C21E}" type="sibTrans" cxnId="{799B95C4-93EA-4347-8E53-12456F480331}">
      <dgm:prSet/>
      <dgm:spPr/>
      <dgm:t>
        <a:bodyPr/>
        <a:lstStyle/>
        <a:p>
          <a:endParaRPr lang="en-US"/>
        </a:p>
      </dgm:t>
    </dgm:pt>
    <dgm:pt modelId="{56E94D77-ADBB-45F6-8E35-A1033744B6A8}">
      <dgm:prSet/>
      <dgm:spPr/>
      <dgm:t>
        <a:bodyPr/>
        <a:lstStyle/>
        <a:p>
          <a:r>
            <a:rPr lang="en-US"/>
            <a:t>Removing</a:t>
          </a:r>
        </a:p>
      </dgm:t>
    </dgm:pt>
    <dgm:pt modelId="{DB355E96-80E5-437E-A5BF-22553A5EF819}" type="parTrans" cxnId="{EAF63CDC-5612-4821-A4A4-E1D7A45B39C5}">
      <dgm:prSet/>
      <dgm:spPr/>
      <dgm:t>
        <a:bodyPr/>
        <a:lstStyle/>
        <a:p>
          <a:endParaRPr lang="en-US"/>
        </a:p>
      </dgm:t>
    </dgm:pt>
    <dgm:pt modelId="{4B97BDF7-B9A7-4860-AC53-C82080694DE2}" type="sibTrans" cxnId="{EAF63CDC-5612-4821-A4A4-E1D7A45B39C5}">
      <dgm:prSet/>
      <dgm:spPr/>
      <dgm:t>
        <a:bodyPr/>
        <a:lstStyle/>
        <a:p>
          <a:endParaRPr lang="en-US"/>
        </a:p>
      </dgm:t>
    </dgm:pt>
    <dgm:pt modelId="{59240C4A-5C53-4EE1-8E42-9DE6976C0304}">
      <dgm:prSet custT="1"/>
      <dgm:spPr/>
      <dgm:t>
        <a:bodyPr/>
        <a:lstStyle/>
        <a:p>
          <a:r>
            <a:rPr lang="en-US" sz="1800" b="1" dirty="0"/>
            <a:t>punctuations, accent marks and other diacritics</a:t>
          </a:r>
        </a:p>
      </dgm:t>
    </dgm:pt>
    <dgm:pt modelId="{8E976799-CF4E-4ED7-864D-919DBF6235BD}" type="parTrans" cxnId="{51EB0CA8-AC10-4DFE-8102-FC094DBEDE69}">
      <dgm:prSet/>
      <dgm:spPr/>
      <dgm:t>
        <a:bodyPr/>
        <a:lstStyle/>
        <a:p>
          <a:endParaRPr lang="en-US"/>
        </a:p>
      </dgm:t>
    </dgm:pt>
    <dgm:pt modelId="{DC147D6C-63FF-4A7B-9731-383092A7C410}" type="sibTrans" cxnId="{51EB0CA8-AC10-4DFE-8102-FC094DBEDE69}">
      <dgm:prSet/>
      <dgm:spPr/>
      <dgm:t>
        <a:bodyPr/>
        <a:lstStyle/>
        <a:p>
          <a:endParaRPr lang="en-US"/>
        </a:p>
      </dgm:t>
    </dgm:pt>
    <dgm:pt modelId="{4E4C3B5B-07FE-4123-A69C-48C2E584D47A}">
      <dgm:prSet/>
      <dgm:spPr/>
      <dgm:t>
        <a:bodyPr/>
        <a:lstStyle/>
        <a:p>
          <a:r>
            <a:rPr lang="en-US"/>
            <a:t>Removing</a:t>
          </a:r>
        </a:p>
      </dgm:t>
    </dgm:pt>
    <dgm:pt modelId="{14BEBFE1-E0FD-4841-82C8-48C28B6AFB76}" type="parTrans" cxnId="{B2FD775E-35E2-4D20-A266-D38C29C0C992}">
      <dgm:prSet/>
      <dgm:spPr/>
      <dgm:t>
        <a:bodyPr/>
        <a:lstStyle/>
        <a:p>
          <a:endParaRPr lang="en-US"/>
        </a:p>
      </dgm:t>
    </dgm:pt>
    <dgm:pt modelId="{DBBD7FEF-8D47-4550-B14C-A469C075CCD8}" type="sibTrans" cxnId="{B2FD775E-35E2-4D20-A266-D38C29C0C992}">
      <dgm:prSet/>
      <dgm:spPr/>
      <dgm:t>
        <a:bodyPr/>
        <a:lstStyle/>
        <a:p>
          <a:endParaRPr lang="en-US"/>
        </a:p>
      </dgm:t>
    </dgm:pt>
    <dgm:pt modelId="{7735C69D-BC42-4DED-A28A-818187354AEC}">
      <dgm:prSet custT="1"/>
      <dgm:spPr/>
      <dgm:t>
        <a:bodyPr/>
        <a:lstStyle/>
        <a:p>
          <a:r>
            <a:rPr lang="en-US" sz="1800" b="1" dirty="0"/>
            <a:t>white spaces</a:t>
          </a:r>
        </a:p>
      </dgm:t>
    </dgm:pt>
    <dgm:pt modelId="{FB6B20C8-0571-4B52-A9D9-64CA84038C60}" type="parTrans" cxnId="{778833C6-4C00-4A11-8688-B87B22C2DD15}">
      <dgm:prSet/>
      <dgm:spPr/>
      <dgm:t>
        <a:bodyPr/>
        <a:lstStyle/>
        <a:p>
          <a:endParaRPr lang="en-US"/>
        </a:p>
      </dgm:t>
    </dgm:pt>
    <dgm:pt modelId="{CF34831D-30A8-4CE0-A1F2-1262B91C17FA}" type="sibTrans" cxnId="{778833C6-4C00-4A11-8688-B87B22C2DD15}">
      <dgm:prSet/>
      <dgm:spPr/>
      <dgm:t>
        <a:bodyPr/>
        <a:lstStyle/>
        <a:p>
          <a:endParaRPr lang="en-US"/>
        </a:p>
      </dgm:t>
    </dgm:pt>
    <dgm:pt modelId="{1722C843-45B1-4829-9C39-AC6C92B51B5C}">
      <dgm:prSet/>
      <dgm:spPr/>
      <dgm:t>
        <a:bodyPr/>
        <a:lstStyle/>
        <a:p>
          <a:r>
            <a:rPr lang="en-US"/>
            <a:t>Expanding</a:t>
          </a:r>
        </a:p>
      </dgm:t>
    </dgm:pt>
    <dgm:pt modelId="{85F938F7-141B-4407-A961-CE95F37BD555}" type="parTrans" cxnId="{C9A70A42-D6D0-4192-A838-497791F8B42B}">
      <dgm:prSet/>
      <dgm:spPr/>
      <dgm:t>
        <a:bodyPr/>
        <a:lstStyle/>
        <a:p>
          <a:endParaRPr lang="en-US"/>
        </a:p>
      </dgm:t>
    </dgm:pt>
    <dgm:pt modelId="{50BDF016-15A3-4FC6-A77F-7AE16779DF79}" type="sibTrans" cxnId="{C9A70A42-D6D0-4192-A838-497791F8B42B}">
      <dgm:prSet/>
      <dgm:spPr/>
      <dgm:t>
        <a:bodyPr/>
        <a:lstStyle/>
        <a:p>
          <a:endParaRPr lang="en-US"/>
        </a:p>
      </dgm:t>
    </dgm:pt>
    <dgm:pt modelId="{CE27C76E-9262-48BF-BE95-0EDD66ACE4C5}">
      <dgm:prSet custT="1"/>
      <dgm:spPr/>
      <dgm:t>
        <a:bodyPr/>
        <a:lstStyle/>
        <a:p>
          <a:r>
            <a:rPr lang="en-US" sz="1800" b="1" dirty="0"/>
            <a:t>abbreviations</a:t>
          </a:r>
        </a:p>
      </dgm:t>
    </dgm:pt>
    <dgm:pt modelId="{21967750-3FE8-4845-A32E-69CD71A3AA63}" type="parTrans" cxnId="{897A0E39-ED80-4A0D-8FF2-568B88523CD5}">
      <dgm:prSet/>
      <dgm:spPr/>
      <dgm:t>
        <a:bodyPr/>
        <a:lstStyle/>
        <a:p>
          <a:endParaRPr lang="en-US"/>
        </a:p>
      </dgm:t>
    </dgm:pt>
    <dgm:pt modelId="{E82444F5-C223-47D0-8C19-183EF2EE3D75}" type="sibTrans" cxnId="{897A0E39-ED80-4A0D-8FF2-568B88523CD5}">
      <dgm:prSet/>
      <dgm:spPr/>
      <dgm:t>
        <a:bodyPr/>
        <a:lstStyle/>
        <a:p>
          <a:endParaRPr lang="en-US"/>
        </a:p>
      </dgm:t>
    </dgm:pt>
    <dgm:pt modelId="{DA731E95-D763-4539-8255-348E1A9F30A1}">
      <dgm:prSet/>
      <dgm:spPr/>
      <dgm:t>
        <a:bodyPr/>
        <a:lstStyle/>
        <a:p>
          <a:r>
            <a:rPr lang="en-US"/>
            <a:t>Removing</a:t>
          </a:r>
        </a:p>
      </dgm:t>
    </dgm:pt>
    <dgm:pt modelId="{D1B6CAD3-49B1-4CC5-B2A4-DB147EE21601}" type="parTrans" cxnId="{4E9C51DB-B77C-4BF8-8B4D-E4BBF94E171C}">
      <dgm:prSet/>
      <dgm:spPr/>
      <dgm:t>
        <a:bodyPr/>
        <a:lstStyle/>
        <a:p>
          <a:endParaRPr lang="en-US"/>
        </a:p>
      </dgm:t>
    </dgm:pt>
    <dgm:pt modelId="{534D1F95-F393-4D77-8C62-FE2925EB4326}" type="sibTrans" cxnId="{4E9C51DB-B77C-4BF8-8B4D-E4BBF94E171C}">
      <dgm:prSet/>
      <dgm:spPr/>
      <dgm:t>
        <a:bodyPr/>
        <a:lstStyle/>
        <a:p>
          <a:endParaRPr lang="en-US"/>
        </a:p>
      </dgm:t>
    </dgm:pt>
    <dgm:pt modelId="{A17F208B-38A9-4CA2-B0C3-43A307BB17C9}">
      <dgm:prSet custT="1"/>
      <dgm:spPr/>
      <dgm:t>
        <a:bodyPr/>
        <a:lstStyle/>
        <a:p>
          <a:r>
            <a:rPr lang="en-US" sz="1800" b="1" dirty="0"/>
            <a:t>stop words, sparse terms, and particular words</a:t>
          </a:r>
        </a:p>
      </dgm:t>
    </dgm:pt>
    <dgm:pt modelId="{E9417AB6-DA5E-4023-A202-959184678149}" type="parTrans" cxnId="{C9AD8013-DA31-4EC5-B766-876E1DF25DCA}">
      <dgm:prSet/>
      <dgm:spPr/>
      <dgm:t>
        <a:bodyPr/>
        <a:lstStyle/>
        <a:p>
          <a:endParaRPr lang="en-US"/>
        </a:p>
      </dgm:t>
    </dgm:pt>
    <dgm:pt modelId="{B9C31B3C-4554-4DA9-BA58-B762A9F7E992}" type="sibTrans" cxnId="{C9AD8013-DA31-4EC5-B766-876E1DF25DCA}">
      <dgm:prSet/>
      <dgm:spPr/>
      <dgm:t>
        <a:bodyPr/>
        <a:lstStyle/>
        <a:p>
          <a:endParaRPr lang="en-US"/>
        </a:p>
      </dgm:t>
    </dgm:pt>
    <dgm:pt modelId="{163A7973-9988-0C46-A14F-90A03E5A30A2}" type="pres">
      <dgm:prSet presAssocID="{AA8EC26B-67BB-4E4E-AA73-26C8A0B18012}" presName="Name0" presStyleCnt="0">
        <dgm:presLayoutVars>
          <dgm:dir/>
          <dgm:animLvl val="lvl"/>
          <dgm:resizeHandles val="exact"/>
        </dgm:presLayoutVars>
      </dgm:prSet>
      <dgm:spPr/>
    </dgm:pt>
    <dgm:pt modelId="{150A774A-4F4E-814F-91F0-3B9E077E7B5A}" type="pres">
      <dgm:prSet presAssocID="{8F587E43-5A0E-4C49-9D7F-55BADF23B5DD}" presName="linNode" presStyleCnt="0"/>
      <dgm:spPr/>
    </dgm:pt>
    <dgm:pt modelId="{ACC9BFCF-E12A-D545-AF8E-5B995E128115}" type="pres">
      <dgm:prSet presAssocID="{8F587E43-5A0E-4C49-9D7F-55BADF23B5DD}" presName="parentText" presStyleLbl="solidFgAcc1" presStyleIdx="0" presStyleCnt="6">
        <dgm:presLayoutVars>
          <dgm:chMax val="1"/>
          <dgm:bulletEnabled/>
        </dgm:presLayoutVars>
      </dgm:prSet>
      <dgm:spPr/>
    </dgm:pt>
    <dgm:pt modelId="{F576F6FE-C00F-DA47-B375-8EFA12320591}" type="pres">
      <dgm:prSet presAssocID="{8F587E43-5A0E-4C49-9D7F-55BADF23B5DD}" presName="descendantText" presStyleLbl="alignNode1" presStyleIdx="0" presStyleCnt="6">
        <dgm:presLayoutVars>
          <dgm:bulletEnabled/>
        </dgm:presLayoutVars>
      </dgm:prSet>
      <dgm:spPr/>
    </dgm:pt>
    <dgm:pt modelId="{156F728B-E106-BE44-8B99-196C1F01D830}" type="pres">
      <dgm:prSet presAssocID="{21E21616-AF40-4017-98B6-285BCA2BB4FD}" presName="sp" presStyleCnt="0"/>
      <dgm:spPr/>
    </dgm:pt>
    <dgm:pt modelId="{9E6A5315-7B52-834B-8B7E-3502405DD5E0}" type="pres">
      <dgm:prSet presAssocID="{24248A71-C11C-4CAE-8F2C-EC5FEE8436D8}" presName="linNode" presStyleCnt="0"/>
      <dgm:spPr/>
    </dgm:pt>
    <dgm:pt modelId="{EFC59CA8-2DA7-6D42-BE1C-CB59377E6321}" type="pres">
      <dgm:prSet presAssocID="{24248A71-C11C-4CAE-8F2C-EC5FEE8436D8}" presName="parentText" presStyleLbl="solidFgAcc1" presStyleIdx="1" presStyleCnt="6">
        <dgm:presLayoutVars>
          <dgm:chMax val="1"/>
          <dgm:bulletEnabled/>
        </dgm:presLayoutVars>
      </dgm:prSet>
      <dgm:spPr/>
    </dgm:pt>
    <dgm:pt modelId="{6ABFDB0E-CD0C-4845-838A-3B5A1BC37285}" type="pres">
      <dgm:prSet presAssocID="{24248A71-C11C-4CAE-8F2C-EC5FEE8436D8}" presName="descendantText" presStyleLbl="alignNode1" presStyleIdx="1" presStyleCnt="6">
        <dgm:presLayoutVars>
          <dgm:bulletEnabled/>
        </dgm:presLayoutVars>
      </dgm:prSet>
      <dgm:spPr/>
    </dgm:pt>
    <dgm:pt modelId="{C49E4A60-D84C-B148-85CD-E0A0346CB4A4}" type="pres">
      <dgm:prSet presAssocID="{CC4F712B-4853-43F1-A0D8-518147F4E81E}" presName="sp" presStyleCnt="0"/>
      <dgm:spPr/>
    </dgm:pt>
    <dgm:pt modelId="{5EAD1978-B518-7643-8ECA-507B37B006A2}" type="pres">
      <dgm:prSet presAssocID="{56E94D77-ADBB-45F6-8E35-A1033744B6A8}" presName="linNode" presStyleCnt="0"/>
      <dgm:spPr/>
    </dgm:pt>
    <dgm:pt modelId="{A4643CF4-3146-8346-B9B1-EE25B53DCC7B}" type="pres">
      <dgm:prSet presAssocID="{56E94D77-ADBB-45F6-8E35-A1033744B6A8}" presName="parentText" presStyleLbl="solidFgAcc1" presStyleIdx="2" presStyleCnt="6">
        <dgm:presLayoutVars>
          <dgm:chMax val="1"/>
          <dgm:bulletEnabled/>
        </dgm:presLayoutVars>
      </dgm:prSet>
      <dgm:spPr/>
    </dgm:pt>
    <dgm:pt modelId="{4ACF7497-9E30-8243-822A-3CBD541329E9}" type="pres">
      <dgm:prSet presAssocID="{56E94D77-ADBB-45F6-8E35-A1033744B6A8}" presName="descendantText" presStyleLbl="alignNode1" presStyleIdx="2" presStyleCnt="6">
        <dgm:presLayoutVars>
          <dgm:bulletEnabled/>
        </dgm:presLayoutVars>
      </dgm:prSet>
      <dgm:spPr/>
    </dgm:pt>
    <dgm:pt modelId="{FC6FA8B0-38D5-6245-A7D1-E872754E7DB7}" type="pres">
      <dgm:prSet presAssocID="{4B97BDF7-B9A7-4860-AC53-C82080694DE2}" presName="sp" presStyleCnt="0"/>
      <dgm:spPr/>
    </dgm:pt>
    <dgm:pt modelId="{74322996-1F82-214D-BE80-C4A0E3B69322}" type="pres">
      <dgm:prSet presAssocID="{4E4C3B5B-07FE-4123-A69C-48C2E584D47A}" presName="linNode" presStyleCnt="0"/>
      <dgm:spPr/>
    </dgm:pt>
    <dgm:pt modelId="{31B833D5-2012-CB48-9EE5-82B702AB9BD7}" type="pres">
      <dgm:prSet presAssocID="{4E4C3B5B-07FE-4123-A69C-48C2E584D47A}" presName="parentText" presStyleLbl="solidFgAcc1" presStyleIdx="3" presStyleCnt="6">
        <dgm:presLayoutVars>
          <dgm:chMax val="1"/>
          <dgm:bulletEnabled/>
        </dgm:presLayoutVars>
      </dgm:prSet>
      <dgm:spPr/>
    </dgm:pt>
    <dgm:pt modelId="{971E10C5-A547-A546-B7CC-EB826C11BEB3}" type="pres">
      <dgm:prSet presAssocID="{4E4C3B5B-07FE-4123-A69C-48C2E584D47A}" presName="descendantText" presStyleLbl="alignNode1" presStyleIdx="3" presStyleCnt="6">
        <dgm:presLayoutVars>
          <dgm:bulletEnabled/>
        </dgm:presLayoutVars>
      </dgm:prSet>
      <dgm:spPr/>
    </dgm:pt>
    <dgm:pt modelId="{733DB436-58F9-0144-B72A-8913399B70B4}" type="pres">
      <dgm:prSet presAssocID="{DBBD7FEF-8D47-4550-B14C-A469C075CCD8}" presName="sp" presStyleCnt="0"/>
      <dgm:spPr/>
    </dgm:pt>
    <dgm:pt modelId="{49902C90-FC92-F444-9768-2C489594198F}" type="pres">
      <dgm:prSet presAssocID="{1722C843-45B1-4829-9C39-AC6C92B51B5C}" presName="linNode" presStyleCnt="0"/>
      <dgm:spPr/>
    </dgm:pt>
    <dgm:pt modelId="{B2111B32-F9CC-6B48-A6F8-026A23E78DD9}" type="pres">
      <dgm:prSet presAssocID="{1722C843-45B1-4829-9C39-AC6C92B51B5C}" presName="parentText" presStyleLbl="solidFgAcc1" presStyleIdx="4" presStyleCnt="6">
        <dgm:presLayoutVars>
          <dgm:chMax val="1"/>
          <dgm:bulletEnabled/>
        </dgm:presLayoutVars>
      </dgm:prSet>
      <dgm:spPr/>
    </dgm:pt>
    <dgm:pt modelId="{8F3284E9-BF8E-CA45-AA3E-4E8247CCC3BD}" type="pres">
      <dgm:prSet presAssocID="{1722C843-45B1-4829-9C39-AC6C92B51B5C}" presName="descendantText" presStyleLbl="alignNode1" presStyleIdx="4" presStyleCnt="6">
        <dgm:presLayoutVars>
          <dgm:bulletEnabled/>
        </dgm:presLayoutVars>
      </dgm:prSet>
      <dgm:spPr/>
    </dgm:pt>
    <dgm:pt modelId="{04EE778C-9FC5-F548-A61D-53477E83DAF5}" type="pres">
      <dgm:prSet presAssocID="{50BDF016-15A3-4FC6-A77F-7AE16779DF79}" presName="sp" presStyleCnt="0"/>
      <dgm:spPr/>
    </dgm:pt>
    <dgm:pt modelId="{78A06729-42C8-A446-8DB9-B2A07E66A9E9}" type="pres">
      <dgm:prSet presAssocID="{DA731E95-D763-4539-8255-348E1A9F30A1}" presName="linNode" presStyleCnt="0"/>
      <dgm:spPr/>
    </dgm:pt>
    <dgm:pt modelId="{D1F048F9-70B2-1A4F-94A6-F2608CB56072}" type="pres">
      <dgm:prSet presAssocID="{DA731E95-D763-4539-8255-348E1A9F30A1}" presName="parentText" presStyleLbl="solidFgAcc1" presStyleIdx="5" presStyleCnt="6">
        <dgm:presLayoutVars>
          <dgm:chMax val="1"/>
          <dgm:bulletEnabled/>
        </dgm:presLayoutVars>
      </dgm:prSet>
      <dgm:spPr/>
    </dgm:pt>
    <dgm:pt modelId="{2190AEAE-E485-C444-BFDE-18FCD12B4FC8}" type="pres">
      <dgm:prSet presAssocID="{DA731E95-D763-4539-8255-348E1A9F30A1}" presName="descendantText" presStyleLbl="alignNode1" presStyleIdx="5" presStyleCnt="6">
        <dgm:presLayoutVars>
          <dgm:bulletEnabled/>
        </dgm:presLayoutVars>
      </dgm:prSet>
      <dgm:spPr/>
    </dgm:pt>
  </dgm:ptLst>
  <dgm:cxnLst>
    <dgm:cxn modelId="{EDB76307-26DC-4349-AEBE-4791D3E5D5E4}" type="presOf" srcId="{AA8EC26B-67BB-4E4E-AA73-26C8A0B18012}" destId="{163A7973-9988-0C46-A14F-90A03E5A30A2}" srcOrd="0" destOrd="0" presId="urn:microsoft.com/office/officeart/2016/7/layout/VerticalHollowActionList"/>
    <dgm:cxn modelId="{C9AD8013-DA31-4EC5-B766-876E1DF25DCA}" srcId="{DA731E95-D763-4539-8255-348E1A9F30A1}" destId="{A17F208B-38A9-4CA2-B0C3-43A307BB17C9}" srcOrd="0" destOrd="0" parTransId="{E9417AB6-DA5E-4023-A202-959184678149}" sibTransId="{B9C31B3C-4554-4DA9-BA58-B762A9F7E992}"/>
    <dgm:cxn modelId="{F359C623-EE75-6D42-9E72-A0BE35502794}" type="presOf" srcId="{DA731E95-D763-4539-8255-348E1A9F30A1}" destId="{D1F048F9-70B2-1A4F-94A6-F2608CB56072}" srcOrd="0" destOrd="0" presId="urn:microsoft.com/office/officeart/2016/7/layout/VerticalHollowActionList"/>
    <dgm:cxn modelId="{E9085F2E-7035-481B-8841-4C3BFBFFC8E7}" srcId="{AA8EC26B-67BB-4E4E-AA73-26C8A0B18012}" destId="{8F587E43-5A0E-4C49-9D7F-55BADF23B5DD}" srcOrd="0" destOrd="0" parTransId="{233471D6-7792-411C-9995-CD6C0523DC31}" sibTransId="{21E21616-AF40-4017-98B6-285BCA2BB4FD}"/>
    <dgm:cxn modelId="{897A0E39-ED80-4A0D-8FF2-568B88523CD5}" srcId="{1722C843-45B1-4829-9C39-AC6C92B51B5C}" destId="{CE27C76E-9262-48BF-BE95-0EDD66ACE4C5}" srcOrd="0" destOrd="0" parTransId="{21967750-3FE8-4845-A32E-69CD71A3AA63}" sibTransId="{E82444F5-C223-47D0-8C19-183EF2EE3D75}"/>
    <dgm:cxn modelId="{4E7E3C3A-6E63-9B42-9E5B-71B69BAE255A}" type="presOf" srcId="{56E94D77-ADBB-45F6-8E35-A1033744B6A8}" destId="{A4643CF4-3146-8346-B9B1-EE25B53DCC7B}" srcOrd="0" destOrd="0" presId="urn:microsoft.com/office/officeart/2016/7/layout/VerticalHollowActionList"/>
    <dgm:cxn modelId="{C9A70A42-D6D0-4192-A838-497791F8B42B}" srcId="{AA8EC26B-67BB-4E4E-AA73-26C8A0B18012}" destId="{1722C843-45B1-4829-9C39-AC6C92B51B5C}" srcOrd="4" destOrd="0" parTransId="{85F938F7-141B-4407-A961-CE95F37BD555}" sibTransId="{50BDF016-15A3-4FC6-A77F-7AE16779DF79}"/>
    <dgm:cxn modelId="{0E4F6D4F-8D18-4F45-A12B-E5C27F8CA554}" type="presOf" srcId="{4E4C3B5B-07FE-4123-A69C-48C2E584D47A}" destId="{31B833D5-2012-CB48-9EE5-82B702AB9BD7}" srcOrd="0" destOrd="0" presId="urn:microsoft.com/office/officeart/2016/7/layout/VerticalHollowActionList"/>
    <dgm:cxn modelId="{B2FD775E-35E2-4D20-A266-D38C29C0C992}" srcId="{AA8EC26B-67BB-4E4E-AA73-26C8A0B18012}" destId="{4E4C3B5B-07FE-4123-A69C-48C2E584D47A}" srcOrd="3" destOrd="0" parTransId="{14BEBFE1-E0FD-4841-82C8-48C28B6AFB76}" sibTransId="{DBBD7FEF-8D47-4550-B14C-A469C075CCD8}"/>
    <dgm:cxn modelId="{40ECC873-E1A9-DB4F-B8A8-9FE52F05EB04}" type="presOf" srcId="{8F587E43-5A0E-4C49-9D7F-55BADF23B5DD}" destId="{ACC9BFCF-E12A-D545-AF8E-5B995E128115}" srcOrd="0" destOrd="0" presId="urn:microsoft.com/office/officeart/2016/7/layout/VerticalHollowActionList"/>
    <dgm:cxn modelId="{5332F185-3D88-5840-9EE6-E3F0F0B07B46}" type="presOf" srcId="{75573C53-0A7B-45F5-8636-1885D7FE56D8}" destId="{6ABFDB0E-CD0C-4845-838A-3B5A1BC37285}" srcOrd="0" destOrd="0" presId="urn:microsoft.com/office/officeart/2016/7/layout/VerticalHollowActionList"/>
    <dgm:cxn modelId="{6C0DEE8D-8F7C-47D9-B051-D03810D54CBB}" srcId="{AA8EC26B-67BB-4E4E-AA73-26C8A0B18012}" destId="{24248A71-C11C-4CAE-8F2C-EC5FEE8436D8}" srcOrd="1" destOrd="0" parTransId="{639498FC-EA6A-4F0C-9086-77FE3FE96EB0}" sibTransId="{CC4F712B-4853-43F1-A0D8-518147F4E81E}"/>
    <dgm:cxn modelId="{46C71193-E16B-4443-9A41-F9169BB68549}" type="presOf" srcId="{1722C843-45B1-4829-9C39-AC6C92B51B5C}" destId="{B2111B32-F9CC-6B48-A6F8-026A23E78DD9}" srcOrd="0" destOrd="0" presId="urn:microsoft.com/office/officeart/2016/7/layout/VerticalHollowActionList"/>
    <dgm:cxn modelId="{44223597-C647-084D-A2B9-21EC3C0E034C}" type="presOf" srcId="{8928C0BF-6716-48A4-BBB8-976DB3CA091F}" destId="{F576F6FE-C00F-DA47-B375-8EFA12320591}" srcOrd="0" destOrd="0" presId="urn:microsoft.com/office/officeart/2016/7/layout/VerticalHollowActionList"/>
    <dgm:cxn modelId="{69A51DA7-5F08-214A-B3F5-66421C709633}" type="presOf" srcId="{24248A71-C11C-4CAE-8F2C-EC5FEE8436D8}" destId="{EFC59CA8-2DA7-6D42-BE1C-CB59377E6321}" srcOrd="0" destOrd="0" presId="urn:microsoft.com/office/officeart/2016/7/layout/VerticalHollowActionList"/>
    <dgm:cxn modelId="{51EB0CA8-AC10-4DFE-8102-FC094DBEDE69}" srcId="{56E94D77-ADBB-45F6-8E35-A1033744B6A8}" destId="{59240C4A-5C53-4EE1-8E42-9DE6976C0304}" srcOrd="0" destOrd="0" parTransId="{8E976799-CF4E-4ED7-864D-919DBF6235BD}" sibTransId="{DC147D6C-63FF-4A7B-9731-383092A7C410}"/>
    <dgm:cxn modelId="{7FABEFAB-63C0-49A8-8FFD-F11C1ECBF0E3}" srcId="{8F587E43-5A0E-4C49-9D7F-55BADF23B5DD}" destId="{8928C0BF-6716-48A4-BBB8-976DB3CA091F}" srcOrd="0" destOrd="0" parTransId="{967216DE-15C3-4CA8-90ED-65108E2FE121}" sibTransId="{395BED3E-5E9B-46F8-B4B7-AD329073FDDE}"/>
    <dgm:cxn modelId="{EF7D38AE-031F-884E-B990-5358AABF0FCC}" type="presOf" srcId="{7735C69D-BC42-4DED-A28A-818187354AEC}" destId="{971E10C5-A547-A546-B7CC-EB826C11BEB3}" srcOrd="0" destOrd="0" presId="urn:microsoft.com/office/officeart/2016/7/layout/VerticalHollowActionList"/>
    <dgm:cxn modelId="{799B95C4-93EA-4347-8E53-12456F480331}" srcId="{24248A71-C11C-4CAE-8F2C-EC5FEE8436D8}" destId="{75573C53-0A7B-45F5-8636-1885D7FE56D8}" srcOrd="0" destOrd="0" parTransId="{EBD0D7E2-353D-4010-845D-1C0EA0C0BE93}" sibTransId="{CC2200A6-F7CF-4C2A-9442-E35425B4C21E}"/>
    <dgm:cxn modelId="{778833C6-4C00-4A11-8688-B87B22C2DD15}" srcId="{4E4C3B5B-07FE-4123-A69C-48C2E584D47A}" destId="{7735C69D-BC42-4DED-A28A-818187354AEC}" srcOrd="0" destOrd="0" parTransId="{FB6B20C8-0571-4B52-A9D9-64CA84038C60}" sibTransId="{CF34831D-30A8-4CE0-A1F2-1262B91C17FA}"/>
    <dgm:cxn modelId="{F111F4CD-2737-054F-9510-58EE963FF54A}" type="presOf" srcId="{A17F208B-38A9-4CA2-B0C3-43A307BB17C9}" destId="{2190AEAE-E485-C444-BFDE-18FCD12B4FC8}" srcOrd="0" destOrd="0" presId="urn:microsoft.com/office/officeart/2016/7/layout/VerticalHollowActionList"/>
    <dgm:cxn modelId="{2D4774CE-C167-AC4E-AEB0-59D034900681}" type="presOf" srcId="{CE27C76E-9262-48BF-BE95-0EDD66ACE4C5}" destId="{8F3284E9-BF8E-CA45-AA3E-4E8247CCC3BD}" srcOrd="0" destOrd="0" presId="urn:microsoft.com/office/officeart/2016/7/layout/VerticalHollowActionList"/>
    <dgm:cxn modelId="{4E9C51DB-B77C-4BF8-8B4D-E4BBF94E171C}" srcId="{AA8EC26B-67BB-4E4E-AA73-26C8A0B18012}" destId="{DA731E95-D763-4539-8255-348E1A9F30A1}" srcOrd="5" destOrd="0" parTransId="{D1B6CAD3-49B1-4CC5-B2A4-DB147EE21601}" sibTransId="{534D1F95-F393-4D77-8C62-FE2925EB4326}"/>
    <dgm:cxn modelId="{EAF63CDC-5612-4821-A4A4-E1D7A45B39C5}" srcId="{AA8EC26B-67BB-4E4E-AA73-26C8A0B18012}" destId="{56E94D77-ADBB-45F6-8E35-A1033744B6A8}" srcOrd="2" destOrd="0" parTransId="{DB355E96-80E5-437E-A5BF-22553A5EF819}" sibTransId="{4B97BDF7-B9A7-4860-AC53-C82080694DE2}"/>
    <dgm:cxn modelId="{6BCDDEFD-C6BD-5E48-B7E6-D72B0B8405E4}" type="presOf" srcId="{59240C4A-5C53-4EE1-8E42-9DE6976C0304}" destId="{4ACF7497-9E30-8243-822A-3CBD541329E9}" srcOrd="0" destOrd="0" presId="urn:microsoft.com/office/officeart/2016/7/layout/VerticalHollowActionList"/>
    <dgm:cxn modelId="{6DFA31D8-1DA0-B14E-A131-E4676B0C25F5}" type="presParOf" srcId="{163A7973-9988-0C46-A14F-90A03E5A30A2}" destId="{150A774A-4F4E-814F-91F0-3B9E077E7B5A}" srcOrd="0" destOrd="0" presId="urn:microsoft.com/office/officeart/2016/7/layout/VerticalHollowActionList"/>
    <dgm:cxn modelId="{C7E6FE57-DCFC-414D-8039-5EDC0ECB92E1}" type="presParOf" srcId="{150A774A-4F4E-814F-91F0-3B9E077E7B5A}" destId="{ACC9BFCF-E12A-D545-AF8E-5B995E128115}" srcOrd="0" destOrd="0" presId="urn:microsoft.com/office/officeart/2016/7/layout/VerticalHollowActionList"/>
    <dgm:cxn modelId="{11406B65-058F-E743-B0BE-768076B95054}" type="presParOf" srcId="{150A774A-4F4E-814F-91F0-3B9E077E7B5A}" destId="{F576F6FE-C00F-DA47-B375-8EFA12320591}" srcOrd="1" destOrd="0" presId="urn:microsoft.com/office/officeart/2016/7/layout/VerticalHollowActionList"/>
    <dgm:cxn modelId="{48E06E6D-DE3D-A44F-8B51-F2785EC6E9D1}" type="presParOf" srcId="{163A7973-9988-0C46-A14F-90A03E5A30A2}" destId="{156F728B-E106-BE44-8B99-196C1F01D830}" srcOrd="1" destOrd="0" presId="urn:microsoft.com/office/officeart/2016/7/layout/VerticalHollowActionList"/>
    <dgm:cxn modelId="{ADDA8291-A1A2-FC44-9A4F-5D6D1C3215BE}" type="presParOf" srcId="{163A7973-9988-0C46-A14F-90A03E5A30A2}" destId="{9E6A5315-7B52-834B-8B7E-3502405DD5E0}" srcOrd="2" destOrd="0" presId="urn:microsoft.com/office/officeart/2016/7/layout/VerticalHollowActionList"/>
    <dgm:cxn modelId="{5D6BD194-06B1-9C4B-BB79-D19C97A2D3A0}" type="presParOf" srcId="{9E6A5315-7B52-834B-8B7E-3502405DD5E0}" destId="{EFC59CA8-2DA7-6D42-BE1C-CB59377E6321}" srcOrd="0" destOrd="0" presId="urn:microsoft.com/office/officeart/2016/7/layout/VerticalHollowActionList"/>
    <dgm:cxn modelId="{8A08F1B0-F189-F441-B885-A46EE0FD7E1C}" type="presParOf" srcId="{9E6A5315-7B52-834B-8B7E-3502405DD5E0}" destId="{6ABFDB0E-CD0C-4845-838A-3B5A1BC37285}" srcOrd="1" destOrd="0" presId="urn:microsoft.com/office/officeart/2016/7/layout/VerticalHollowActionList"/>
    <dgm:cxn modelId="{CE7386D7-D7CD-3F48-9A6C-670D3386EB1A}" type="presParOf" srcId="{163A7973-9988-0C46-A14F-90A03E5A30A2}" destId="{C49E4A60-D84C-B148-85CD-E0A0346CB4A4}" srcOrd="3" destOrd="0" presId="urn:microsoft.com/office/officeart/2016/7/layout/VerticalHollowActionList"/>
    <dgm:cxn modelId="{E0C5E8EF-0D26-D146-89EC-AF554BCF5875}" type="presParOf" srcId="{163A7973-9988-0C46-A14F-90A03E5A30A2}" destId="{5EAD1978-B518-7643-8ECA-507B37B006A2}" srcOrd="4" destOrd="0" presId="urn:microsoft.com/office/officeart/2016/7/layout/VerticalHollowActionList"/>
    <dgm:cxn modelId="{D639168B-5947-8442-968B-4CA10D77869F}" type="presParOf" srcId="{5EAD1978-B518-7643-8ECA-507B37B006A2}" destId="{A4643CF4-3146-8346-B9B1-EE25B53DCC7B}" srcOrd="0" destOrd="0" presId="urn:microsoft.com/office/officeart/2016/7/layout/VerticalHollowActionList"/>
    <dgm:cxn modelId="{BDF32DA6-B968-584C-80E7-FB0487F6E3CF}" type="presParOf" srcId="{5EAD1978-B518-7643-8ECA-507B37B006A2}" destId="{4ACF7497-9E30-8243-822A-3CBD541329E9}" srcOrd="1" destOrd="0" presId="urn:microsoft.com/office/officeart/2016/7/layout/VerticalHollowActionList"/>
    <dgm:cxn modelId="{AC4A1618-C471-D648-AA15-14B5BE4CF724}" type="presParOf" srcId="{163A7973-9988-0C46-A14F-90A03E5A30A2}" destId="{FC6FA8B0-38D5-6245-A7D1-E872754E7DB7}" srcOrd="5" destOrd="0" presId="urn:microsoft.com/office/officeart/2016/7/layout/VerticalHollowActionList"/>
    <dgm:cxn modelId="{68C829E4-1440-E149-A3EA-4173ABD034A9}" type="presParOf" srcId="{163A7973-9988-0C46-A14F-90A03E5A30A2}" destId="{74322996-1F82-214D-BE80-C4A0E3B69322}" srcOrd="6" destOrd="0" presId="urn:microsoft.com/office/officeart/2016/7/layout/VerticalHollowActionList"/>
    <dgm:cxn modelId="{CFD74E52-9599-4441-9CAD-7A4027DCC22A}" type="presParOf" srcId="{74322996-1F82-214D-BE80-C4A0E3B69322}" destId="{31B833D5-2012-CB48-9EE5-82B702AB9BD7}" srcOrd="0" destOrd="0" presId="urn:microsoft.com/office/officeart/2016/7/layout/VerticalHollowActionList"/>
    <dgm:cxn modelId="{290A976E-BA74-D34F-BE16-7D83A4F4202B}" type="presParOf" srcId="{74322996-1F82-214D-BE80-C4A0E3B69322}" destId="{971E10C5-A547-A546-B7CC-EB826C11BEB3}" srcOrd="1" destOrd="0" presId="urn:microsoft.com/office/officeart/2016/7/layout/VerticalHollowActionList"/>
    <dgm:cxn modelId="{5FDAC53A-1F28-8F4D-B089-1F3507F1BEB5}" type="presParOf" srcId="{163A7973-9988-0C46-A14F-90A03E5A30A2}" destId="{733DB436-58F9-0144-B72A-8913399B70B4}" srcOrd="7" destOrd="0" presId="urn:microsoft.com/office/officeart/2016/7/layout/VerticalHollowActionList"/>
    <dgm:cxn modelId="{8C7665C2-623E-104A-9520-20032B01F745}" type="presParOf" srcId="{163A7973-9988-0C46-A14F-90A03E5A30A2}" destId="{49902C90-FC92-F444-9768-2C489594198F}" srcOrd="8" destOrd="0" presId="urn:microsoft.com/office/officeart/2016/7/layout/VerticalHollowActionList"/>
    <dgm:cxn modelId="{A425F612-8BF8-3A49-9680-91567D1A424E}" type="presParOf" srcId="{49902C90-FC92-F444-9768-2C489594198F}" destId="{B2111B32-F9CC-6B48-A6F8-026A23E78DD9}" srcOrd="0" destOrd="0" presId="urn:microsoft.com/office/officeart/2016/7/layout/VerticalHollowActionList"/>
    <dgm:cxn modelId="{B087AFDC-880D-8F41-8C9A-5B8454C15278}" type="presParOf" srcId="{49902C90-FC92-F444-9768-2C489594198F}" destId="{8F3284E9-BF8E-CA45-AA3E-4E8247CCC3BD}" srcOrd="1" destOrd="0" presId="urn:microsoft.com/office/officeart/2016/7/layout/VerticalHollowActionList"/>
    <dgm:cxn modelId="{8AC31C1C-96EF-0D44-B9C2-5D839CD52438}" type="presParOf" srcId="{163A7973-9988-0C46-A14F-90A03E5A30A2}" destId="{04EE778C-9FC5-F548-A61D-53477E83DAF5}" srcOrd="9" destOrd="0" presId="urn:microsoft.com/office/officeart/2016/7/layout/VerticalHollowActionList"/>
    <dgm:cxn modelId="{486189D7-53AE-644A-A69A-1A97298A2199}" type="presParOf" srcId="{163A7973-9988-0C46-A14F-90A03E5A30A2}" destId="{78A06729-42C8-A446-8DB9-B2A07E66A9E9}" srcOrd="10" destOrd="0" presId="urn:microsoft.com/office/officeart/2016/7/layout/VerticalHollowActionList"/>
    <dgm:cxn modelId="{CD4F88DE-8F17-8343-A7EF-84D19F58C021}" type="presParOf" srcId="{78A06729-42C8-A446-8DB9-B2A07E66A9E9}" destId="{D1F048F9-70B2-1A4F-94A6-F2608CB56072}" srcOrd="0" destOrd="0" presId="urn:microsoft.com/office/officeart/2016/7/layout/VerticalHollowActionList"/>
    <dgm:cxn modelId="{3AB0E3EB-D4CF-8D49-B3A6-E982A57A97E7}" type="presParOf" srcId="{78A06729-42C8-A446-8DB9-B2A07E66A9E9}" destId="{2190AEAE-E485-C444-BFDE-18FCD12B4FC8}"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0D3358-A4FC-4A83-866E-01907420256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F6E542-0430-45AA-B12F-72E6B5D2F6E6}">
      <dgm:prSet/>
      <dgm:spPr>
        <a:solidFill>
          <a:schemeClr val="bg1"/>
        </a:solidFill>
      </dgm:spPr>
      <dgm:t>
        <a:bodyPr/>
        <a:lstStyle/>
        <a:p>
          <a:r>
            <a:rPr lang="en-IN" b="1"/>
            <a:t>STEPS</a:t>
          </a:r>
          <a:endParaRPr lang="en-US"/>
        </a:p>
      </dgm:t>
    </dgm:pt>
    <dgm:pt modelId="{29B72CEC-5358-4E73-9CA5-FE403483412A}" type="parTrans" cxnId="{AC437956-78C0-4937-81F0-90C101C80CFC}">
      <dgm:prSet/>
      <dgm:spPr/>
      <dgm:t>
        <a:bodyPr/>
        <a:lstStyle/>
        <a:p>
          <a:endParaRPr lang="en-US"/>
        </a:p>
      </dgm:t>
    </dgm:pt>
    <dgm:pt modelId="{D44F2A37-4BDA-48E5-89D3-CCF3AC810406}" type="sibTrans" cxnId="{AC437956-78C0-4937-81F0-90C101C80CFC}">
      <dgm:prSet/>
      <dgm:spPr/>
      <dgm:t>
        <a:bodyPr/>
        <a:lstStyle/>
        <a:p>
          <a:endParaRPr lang="en-US"/>
        </a:p>
      </dgm:t>
    </dgm:pt>
    <dgm:pt modelId="{47A7CEB0-0E68-45B7-A31C-C289EE0CA4FB}">
      <dgm:prSet/>
      <dgm:spPr>
        <a:solidFill>
          <a:schemeClr val="bg1"/>
        </a:solidFill>
      </dgm:spPr>
      <dgm:t>
        <a:bodyPr/>
        <a:lstStyle/>
        <a:p>
          <a:r>
            <a:rPr lang="en-IN" dirty="0"/>
            <a:t>1.</a:t>
          </a:r>
          <a:r>
            <a:rPr lang="en-IN" b="1" dirty="0"/>
            <a:t>Take a movie title, cosine similarity matrix, and indices series as arguments</a:t>
          </a:r>
          <a:r>
            <a:rPr lang="en-IN" dirty="0"/>
            <a:t>.</a:t>
          </a:r>
          <a:endParaRPr lang="en-US" dirty="0"/>
        </a:p>
      </dgm:t>
    </dgm:pt>
    <dgm:pt modelId="{0DD17CD1-890E-4F42-A276-7FDE5A24F1A2}" type="parTrans" cxnId="{AF986957-07DE-4D7D-AEE9-3F3360542139}">
      <dgm:prSet/>
      <dgm:spPr/>
      <dgm:t>
        <a:bodyPr/>
        <a:lstStyle/>
        <a:p>
          <a:endParaRPr lang="en-US"/>
        </a:p>
      </dgm:t>
    </dgm:pt>
    <dgm:pt modelId="{8F4C7ADD-D262-484B-92CD-3936D53A88EB}" type="sibTrans" cxnId="{AF986957-07DE-4D7D-AEE9-3F3360542139}">
      <dgm:prSet/>
      <dgm:spPr/>
      <dgm:t>
        <a:bodyPr/>
        <a:lstStyle/>
        <a:p>
          <a:endParaRPr lang="en-US"/>
        </a:p>
      </dgm:t>
    </dgm:pt>
    <dgm:pt modelId="{B452824B-FB3C-43F4-BA23-AC4243048A14}">
      <dgm:prSet/>
      <dgm:spPr>
        <a:solidFill>
          <a:schemeClr val="bg1"/>
        </a:solidFill>
      </dgm:spPr>
      <dgm:t>
        <a:bodyPr/>
        <a:lstStyle/>
        <a:p>
          <a:r>
            <a:rPr lang="en-IN" dirty="0"/>
            <a:t>2.</a:t>
          </a:r>
          <a:r>
            <a:rPr lang="en-IN" b="1" dirty="0"/>
            <a:t>Extract pairwise cosine similarity scores for the movie</a:t>
          </a:r>
          <a:endParaRPr lang="en-US" b="1" dirty="0"/>
        </a:p>
      </dgm:t>
    </dgm:pt>
    <dgm:pt modelId="{5413C24C-4307-4F3A-B603-C9DFF2E6EBC4}" type="parTrans" cxnId="{45A8771D-C106-4C43-8937-2BD82D7FB60C}">
      <dgm:prSet/>
      <dgm:spPr/>
      <dgm:t>
        <a:bodyPr/>
        <a:lstStyle/>
        <a:p>
          <a:endParaRPr lang="en-US"/>
        </a:p>
      </dgm:t>
    </dgm:pt>
    <dgm:pt modelId="{F1B7D8DC-C12F-4452-8A41-3FC2336DD357}" type="sibTrans" cxnId="{45A8771D-C106-4C43-8937-2BD82D7FB60C}">
      <dgm:prSet/>
      <dgm:spPr/>
      <dgm:t>
        <a:bodyPr/>
        <a:lstStyle/>
        <a:p>
          <a:endParaRPr lang="en-US"/>
        </a:p>
      </dgm:t>
    </dgm:pt>
    <dgm:pt modelId="{C8C0F544-540B-466F-8A99-9B1E45AFEA24}">
      <dgm:prSet/>
      <dgm:spPr>
        <a:solidFill>
          <a:schemeClr val="bg1"/>
        </a:solidFill>
      </dgm:spPr>
      <dgm:t>
        <a:bodyPr/>
        <a:lstStyle/>
        <a:p>
          <a:r>
            <a:rPr lang="en-IN" dirty="0"/>
            <a:t>3.</a:t>
          </a:r>
          <a:r>
            <a:rPr lang="en-IN" b="1" dirty="0"/>
            <a:t>Sort the scores in descending order</a:t>
          </a:r>
          <a:endParaRPr lang="en-US" b="1" dirty="0"/>
        </a:p>
      </dgm:t>
    </dgm:pt>
    <dgm:pt modelId="{6B3B705A-535B-4044-BC04-892E6A172130}" type="parTrans" cxnId="{C339445E-FB7B-476E-AB2D-E276CD5FFDFB}">
      <dgm:prSet/>
      <dgm:spPr/>
      <dgm:t>
        <a:bodyPr/>
        <a:lstStyle/>
        <a:p>
          <a:endParaRPr lang="en-US"/>
        </a:p>
      </dgm:t>
    </dgm:pt>
    <dgm:pt modelId="{42CBD21C-7E03-40E6-8DE0-1E5EE6A9AFFA}" type="sibTrans" cxnId="{C339445E-FB7B-476E-AB2D-E276CD5FFDFB}">
      <dgm:prSet/>
      <dgm:spPr/>
      <dgm:t>
        <a:bodyPr/>
        <a:lstStyle/>
        <a:p>
          <a:endParaRPr lang="en-US"/>
        </a:p>
      </dgm:t>
    </dgm:pt>
    <dgm:pt modelId="{BAFB804D-CB0F-4357-B94C-E973EDED8CF9}">
      <dgm:prSet/>
      <dgm:spPr>
        <a:solidFill>
          <a:schemeClr val="bg1"/>
        </a:solidFill>
      </dgm:spPr>
      <dgm:t>
        <a:bodyPr/>
        <a:lstStyle/>
        <a:p>
          <a:r>
            <a:rPr lang="en-IN" dirty="0"/>
            <a:t>4</a:t>
          </a:r>
          <a:r>
            <a:rPr lang="en-IN" b="1" dirty="0"/>
            <a:t>.Output titles corresponding to the highest scores</a:t>
          </a:r>
          <a:endParaRPr lang="en-US" b="1" dirty="0"/>
        </a:p>
      </dgm:t>
    </dgm:pt>
    <dgm:pt modelId="{D8D118A2-BD0B-4080-A52C-1244070FA48A}" type="parTrans" cxnId="{243F8E98-0C2B-49E0-8D72-3DF465CA69A5}">
      <dgm:prSet/>
      <dgm:spPr/>
      <dgm:t>
        <a:bodyPr/>
        <a:lstStyle/>
        <a:p>
          <a:endParaRPr lang="en-US"/>
        </a:p>
      </dgm:t>
    </dgm:pt>
    <dgm:pt modelId="{680A055E-F3A2-45DD-8E38-0F604C22AE74}" type="sibTrans" cxnId="{243F8E98-0C2B-49E0-8D72-3DF465CA69A5}">
      <dgm:prSet/>
      <dgm:spPr/>
      <dgm:t>
        <a:bodyPr/>
        <a:lstStyle/>
        <a:p>
          <a:endParaRPr lang="en-US"/>
        </a:p>
      </dgm:t>
    </dgm:pt>
    <dgm:pt modelId="{719D210A-2491-D34D-B906-544380450D7E}" type="pres">
      <dgm:prSet presAssocID="{840D3358-A4FC-4A83-866E-019074202560}" presName="linear" presStyleCnt="0">
        <dgm:presLayoutVars>
          <dgm:animLvl val="lvl"/>
          <dgm:resizeHandles val="exact"/>
        </dgm:presLayoutVars>
      </dgm:prSet>
      <dgm:spPr/>
    </dgm:pt>
    <dgm:pt modelId="{79810FD2-DB6B-9744-B578-FE22CEDC887B}" type="pres">
      <dgm:prSet presAssocID="{A8F6E542-0430-45AA-B12F-72E6B5D2F6E6}" presName="parentText" presStyleLbl="node1" presStyleIdx="0" presStyleCnt="5">
        <dgm:presLayoutVars>
          <dgm:chMax val="0"/>
          <dgm:bulletEnabled val="1"/>
        </dgm:presLayoutVars>
      </dgm:prSet>
      <dgm:spPr/>
    </dgm:pt>
    <dgm:pt modelId="{59543C53-74E2-4C41-B52B-634F2703495B}" type="pres">
      <dgm:prSet presAssocID="{D44F2A37-4BDA-48E5-89D3-CCF3AC810406}" presName="spacer" presStyleCnt="0"/>
      <dgm:spPr/>
    </dgm:pt>
    <dgm:pt modelId="{A4029D87-84ED-9F42-8C9C-1073009A9882}" type="pres">
      <dgm:prSet presAssocID="{47A7CEB0-0E68-45B7-A31C-C289EE0CA4FB}" presName="parentText" presStyleLbl="node1" presStyleIdx="1" presStyleCnt="5">
        <dgm:presLayoutVars>
          <dgm:chMax val="0"/>
          <dgm:bulletEnabled val="1"/>
        </dgm:presLayoutVars>
      </dgm:prSet>
      <dgm:spPr/>
    </dgm:pt>
    <dgm:pt modelId="{573BA09E-79B9-2D47-B67C-1F7F5A54EF3F}" type="pres">
      <dgm:prSet presAssocID="{8F4C7ADD-D262-484B-92CD-3936D53A88EB}" presName="spacer" presStyleCnt="0"/>
      <dgm:spPr/>
    </dgm:pt>
    <dgm:pt modelId="{02B07395-5381-D34A-9513-909900EADDAC}" type="pres">
      <dgm:prSet presAssocID="{B452824B-FB3C-43F4-BA23-AC4243048A14}" presName="parentText" presStyleLbl="node1" presStyleIdx="2" presStyleCnt="5">
        <dgm:presLayoutVars>
          <dgm:chMax val="0"/>
          <dgm:bulletEnabled val="1"/>
        </dgm:presLayoutVars>
      </dgm:prSet>
      <dgm:spPr/>
    </dgm:pt>
    <dgm:pt modelId="{10BD5499-792A-3F43-977F-0839E707C93E}" type="pres">
      <dgm:prSet presAssocID="{F1B7D8DC-C12F-4452-8A41-3FC2336DD357}" presName="spacer" presStyleCnt="0"/>
      <dgm:spPr/>
    </dgm:pt>
    <dgm:pt modelId="{EB9F237A-4838-EF47-9EE3-52BE4C9FD4B8}" type="pres">
      <dgm:prSet presAssocID="{C8C0F544-540B-466F-8A99-9B1E45AFEA24}" presName="parentText" presStyleLbl="node1" presStyleIdx="3" presStyleCnt="5">
        <dgm:presLayoutVars>
          <dgm:chMax val="0"/>
          <dgm:bulletEnabled val="1"/>
        </dgm:presLayoutVars>
      </dgm:prSet>
      <dgm:spPr/>
    </dgm:pt>
    <dgm:pt modelId="{4F4FE5D9-B0BE-D846-9D31-DA9C0CFEEDCD}" type="pres">
      <dgm:prSet presAssocID="{42CBD21C-7E03-40E6-8DE0-1E5EE6A9AFFA}" presName="spacer" presStyleCnt="0"/>
      <dgm:spPr/>
    </dgm:pt>
    <dgm:pt modelId="{4C52A01C-DC00-A44C-B5FA-148657B777F2}" type="pres">
      <dgm:prSet presAssocID="{BAFB804D-CB0F-4357-B94C-E973EDED8CF9}" presName="parentText" presStyleLbl="node1" presStyleIdx="4" presStyleCnt="5">
        <dgm:presLayoutVars>
          <dgm:chMax val="0"/>
          <dgm:bulletEnabled val="1"/>
        </dgm:presLayoutVars>
      </dgm:prSet>
      <dgm:spPr/>
    </dgm:pt>
  </dgm:ptLst>
  <dgm:cxnLst>
    <dgm:cxn modelId="{45A8771D-C106-4C43-8937-2BD82D7FB60C}" srcId="{840D3358-A4FC-4A83-866E-019074202560}" destId="{B452824B-FB3C-43F4-BA23-AC4243048A14}" srcOrd="2" destOrd="0" parTransId="{5413C24C-4307-4F3A-B603-C9DFF2E6EBC4}" sibTransId="{F1B7D8DC-C12F-4452-8A41-3FC2336DD357}"/>
    <dgm:cxn modelId="{AC437956-78C0-4937-81F0-90C101C80CFC}" srcId="{840D3358-A4FC-4A83-866E-019074202560}" destId="{A8F6E542-0430-45AA-B12F-72E6B5D2F6E6}" srcOrd="0" destOrd="0" parTransId="{29B72CEC-5358-4E73-9CA5-FE403483412A}" sibTransId="{D44F2A37-4BDA-48E5-89D3-CCF3AC810406}"/>
    <dgm:cxn modelId="{AF986957-07DE-4D7D-AEE9-3F3360542139}" srcId="{840D3358-A4FC-4A83-866E-019074202560}" destId="{47A7CEB0-0E68-45B7-A31C-C289EE0CA4FB}" srcOrd="1" destOrd="0" parTransId="{0DD17CD1-890E-4F42-A276-7FDE5A24F1A2}" sibTransId="{8F4C7ADD-D262-484B-92CD-3936D53A88EB}"/>
    <dgm:cxn modelId="{C339445E-FB7B-476E-AB2D-E276CD5FFDFB}" srcId="{840D3358-A4FC-4A83-866E-019074202560}" destId="{C8C0F544-540B-466F-8A99-9B1E45AFEA24}" srcOrd="3" destOrd="0" parTransId="{6B3B705A-535B-4044-BC04-892E6A172130}" sibTransId="{42CBD21C-7E03-40E6-8DE0-1E5EE6A9AFFA}"/>
    <dgm:cxn modelId="{B204EF68-9811-7A4A-9700-BE94932E5335}" type="presOf" srcId="{C8C0F544-540B-466F-8A99-9B1E45AFEA24}" destId="{EB9F237A-4838-EF47-9EE3-52BE4C9FD4B8}" srcOrd="0" destOrd="0" presId="urn:microsoft.com/office/officeart/2005/8/layout/vList2"/>
    <dgm:cxn modelId="{A177E094-2668-1C46-8385-1AC30553202D}" type="presOf" srcId="{B452824B-FB3C-43F4-BA23-AC4243048A14}" destId="{02B07395-5381-D34A-9513-909900EADDAC}" srcOrd="0" destOrd="0" presId="urn:microsoft.com/office/officeart/2005/8/layout/vList2"/>
    <dgm:cxn modelId="{4C916296-08CA-BF48-A3A7-0634D057B085}" type="presOf" srcId="{A8F6E542-0430-45AA-B12F-72E6B5D2F6E6}" destId="{79810FD2-DB6B-9744-B578-FE22CEDC887B}" srcOrd="0" destOrd="0" presId="urn:microsoft.com/office/officeart/2005/8/layout/vList2"/>
    <dgm:cxn modelId="{F154E197-3E1A-C948-AB7B-C490F90FF508}" type="presOf" srcId="{BAFB804D-CB0F-4357-B94C-E973EDED8CF9}" destId="{4C52A01C-DC00-A44C-B5FA-148657B777F2}" srcOrd="0" destOrd="0" presId="urn:microsoft.com/office/officeart/2005/8/layout/vList2"/>
    <dgm:cxn modelId="{243F8E98-0C2B-49E0-8D72-3DF465CA69A5}" srcId="{840D3358-A4FC-4A83-866E-019074202560}" destId="{BAFB804D-CB0F-4357-B94C-E973EDED8CF9}" srcOrd="4" destOrd="0" parTransId="{D8D118A2-BD0B-4080-A52C-1244070FA48A}" sibTransId="{680A055E-F3A2-45DD-8E38-0F604C22AE74}"/>
    <dgm:cxn modelId="{8B4715A0-7793-AE4D-A80B-8534C36A174D}" type="presOf" srcId="{840D3358-A4FC-4A83-866E-019074202560}" destId="{719D210A-2491-D34D-B906-544380450D7E}" srcOrd="0" destOrd="0" presId="urn:microsoft.com/office/officeart/2005/8/layout/vList2"/>
    <dgm:cxn modelId="{47B289EF-4972-404B-BC11-BE4E2714A779}" type="presOf" srcId="{47A7CEB0-0E68-45B7-A31C-C289EE0CA4FB}" destId="{A4029D87-84ED-9F42-8C9C-1073009A9882}" srcOrd="0" destOrd="0" presId="urn:microsoft.com/office/officeart/2005/8/layout/vList2"/>
    <dgm:cxn modelId="{B2B0B03D-45E3-0E4C-A4D2-B7212143B250}" type="presParOf" srcId="{719D210A-2491-D34D-B906-544380450D7E}" destId="{79810FD2-DB6B-9744-B578-FE22CEDC887B}" srcOrd="0" destOrd="0" presId="urn:microsoft.com/office/officeart/2005/8/layout/vList2"/>
    <dgm:cxn modelId="{20356CB6-9260-7048-90A1-B9804C627EFA}" type="presParOf" srcId="{719D210A-2491-D34D-B906-544380450D7E}" destId="{59543C53-74E2-4C41-B52B-634F2703495B}" srcOrd="1" destOrd="0" presId="urn:microsoft.com/office/officeart/2005/8/layout/vList2"/>
    <dgm:cxn modelId="{3DBAA7BC-06C1-0543-B7A6-E949A15F39A5}" type="presParOf" srcId="{719D210A-2491-D34D-B906-544380450D7E}" destId="{A4029D87-84ED-9F42-8C9C-1073009A9882}" srcOrd="2" destOrd="0" presId="urn:microsoft.com/office/officeart/2005/8/layout/vList2"/>
    <dgm:cxn modelId="{7E0833D8-FF0B-A249-968C-ED5931FDA5FF}" type="presParOf" srcId="{719D210A-2491-D34D-B906-544380450D7E}" destId="{573BA09E-79B9-2D47-B67C-1F7F5A54EF3F}" srcOrd="3" destOrd="0" presId="urn:microsoft.com/office/officeart/2005/8/layout/vList2"/>
    <dgm:cxn modelId="{472FA9F1-C35A-2B49-B490-98E6964C5378}" type="presParOf" srcId="{719D210A-2491-D34D-B906-544380450D7E}" destId="{02B07395-5381-D34A-9513-909900EADDAC}" srcOrd="4" destOrd="0" presId="urn:microsoft.com/office/officeart/2005/8/layout/vList2"/>
    <dgm:cxn modelId="{6A80C5D0-4726-7440-B4C1-3C9C3D634C47}" type="presParOf" srcId="{719D210A-2491-D34D-B906-544380450D7E}" destId="{10BD5499-792A-3F43-977F-0839E707C93E}" srcOrd="5" destOrd="0" presId="urn:microsoft.com/office/officeart/2005/8/layout/vList2"/>
    <dgm:cxn modelId="{E685BF92-DD3A-7F42-9307-D500D33422B6}" type="presParOf" srcId="{719D210A-2491-D34D-B906-544380450D7E}" destId="{EB9F237A-4838-EF47-9EE3-52BE4C9FD4B8}" srcOrd="6" destOrd="0" presId="urn:microsoft.com/office/officeart/2005/8/layout/vList2"/>
    <dgm:cxn modelId="{F186C3D5-A74F-DE46-BA1F-5C153B3ABA6D}" type="presParOf" srcId="{719D210A-2491-D34D-B906-544380450D7E}" destId="{4F4FE5D9-B0BE-D846-9D31-DA9C0CFEEDCD}" srcOrd="7" destOrd="0" presId="urn:microsoft.com/office/officeart/2005/8/layout/vList2"/>
    <dgm:cxn modelId="{DBBCD7F2-A37D-D248-B254-4B8D4072DFF2}" type="presParOf" srcId="{719D210A-2491-D34D-B906-544380450D7E}" destId="{4C52A01C-DC00-A44C-B5FA-148657B777F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C8A493-A823-4822-BEBB-16F4D83D2AA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D01D0C0-7D81-4A1D-BAA3-2F77968F00D2}">
      <dgm:prSet/>
      <dgm:spPr/>
      <dgm:t>
        <a:bodyPr/>
        <a:lstStyle/>
        <a:p>
          <a:r>
            <a:rPr lang="en-IN" b="1"/>
            <a:t>tried below methods:</a:t>
          </a:r>
          <a:endParaRPr lang="en-US"/>
        </a:p>
      </dgm:t>
    </dgm:pt>
    <dgm:pt modelId="{858A6179-E186-4EB4-BA9A-3CB4A2448180}" type="parTrans" cxnId="{89A2269A-9389-4950-9AD8-FB49EED1B0AC}">
      <dgm:prSet/>
      <dgm:spPr/>
      <dgm:t>
        <a:bodyPr/>
        <a:lstStyle/>
        <a:p>
          <a:endParaRPr lang="en-US"/>
        </a:p>
      </dgm:t>
    </dgm:pt>
    <dgm:pt modelId="{B95670FD-4D18-4860-9438-6CC4FB422FDA}" type="sibTrans" cxnId="{89A2269A-9389-4950-9AD8-FB49EED1B0AC}">
      <dgm:prSet/>
      <dgm:spPr/>
      <dgm:t>
        <a:bodyPr/>
        <a:lstStyle/>
        <a:p>
          <a:endParaRPr lang="en-US"/>
        </a:p>
      </dgm:t>
    </dgm:pt>
    <dgm:pt modelId="{384117B5-718C-4A77-9915-722F39E9A162}">
      <dgm:prSet/>
      <dgm:spPr/>
      <dgm:t>
        <a:bodyPr/>
        <a:lstStyle/>
        <a:p>
          <a:r>
            <a:rPr lang="en-IN" b="1"/>
            <a:t>Text summarization using spaCy</a:t>
          </a:r>
          <a:endParaRPr lang="en-US"/>
        </a:p>
      </dgm:t>
    </dgm:pt>
    <dgm:pt modelId="{23D9BDD1-7451-4268-9009-8522B5BE0560}" type="parTrans" cxnId="{ACBA7767-FA1D-49B7-8C48-8DF4BC24B206}">
      <dgm:prSet/>
      <dgm:spPr/>
      <dgm:t>
        <a:bodyPr/>
        <a:lstStyle/>
        <a:p>
          <a:endParaRPr lang="en-US"/>
        </a:p>
      </dgm:t>
    </dgm:pt>
    <dgm:pt modelId="{37E8D159-D123-4F3C-BC5A-3AFEAFECEED7}" type="sibTrans" cxnId="{ACBA7767-FA1D-49B7-8C48-8DF4BC24B206}">
      <dgm:prSet/>
      <dgm:spPr/>
      <dgm:t>
        <a:bodyPr/>
        <a:lstStyle/>
        <a:p>
          <a:endParaRPr lang="en-US"/>
        </a:p>
      </dgm:t>
    </dgm:pt>
    <dgm:pt modelId="{0DFF179D-10BA-424B-93F2-B55BD982D025}">
      <dgm:prSet/>
      <dgm:spPr/>
      <dgm:t>
        <a:bodyPr/>
        <a:lstStyle/>
        <a:p>
          <a:r>
            <a:rPr lang="en-IN" b="1"/>
            <a:t>Text Summarization using Gensim with TextRank</a:t>
          </a:r>
          <a:r>
            <a:rPr lang="en-IN" b="1">
              <a:hlinkClick xmlns:r="http://schemas.openxmlformats.org/officeDocument/2006/relationships" r:id="rId1"/>
            </a:rPr>
            <a:t>¶</a:t>
          </a:r>
          <a:endParaRPr lang="en-US"/>
        </a:p>
      </dgm:t>
    </dgm:pt>
    <dgm:pt modelId="{EF8E629C-15FF-432B-8998-97056C113265}" type="parTrans" cxnId="{93CFABB3-5645-4FDE-BB10-F235334A1D73}">
      <dgm:prSet/>
      <dgm:spPr/>
      <dgm:t>
        <a:bodyPr/>
        <a:lstStyle/>
        <a:p>
          <a:endParaRPr lang="en-US"/>
        </a:p>
      </dgm:t>
    </dgm:pt>
    <dgm:pt modelId="{1A29F1E9-8B6E-4625-80E1-FE11E6C1A691}" type="sibTrans" cxnId="{93CFABB3-5645-4FDE-BB10-F235334A1D73}">
      <dgm:prSet/>
      <dgm:spPr/>
      <dgm:t>
        <a:bodyPr/>
        <a:lstStyle/>
        <a:p>
          <a:endParaRPr lang="en-US"/>
        </a:p>
      </dgm:t>
    </dgm:pt>
    <dgm:pt modelId="{5639D61C-2CEB-408B-B502-851D058CCE62}">
      <dgm:prSet/>
      <dgm:spPr/>
      <dgm:t>
        <a:bodyPr/>
        <a:lstStyle/>
        <a:p>
          <a:r>
            <a:rPr lang="en-IN" b="1"/>
            <a:t>Text Summarization with Sumy</a:t>
          </a:r>
          <a:endParaRPr lang="en-US"/>
        </a:p>
      </dgm:t>
    </dgm:pt>
    <dgm:pt modelId="{696EE0BA-64AA-475F-965F-14CB3E1AD2D6}" type="parTrans" cxnId="{FD8ED2EE-2C05-4C6D-BCF9-6E796AC5ED9E}">
      <dgm:prSet/>
      <dgm:spPr/>
      <dgm:t>
        <a:bodyPr/>
        <a:lstStyle/>
        <a:p>
          <a:endParaRPr lang="en-US"/>
        </a:p>
      </dgm:t>
    </dgm:pt>
    <dgm:pt modelId="{6DF8C563-5BC3-4F9C-8019-AF9BDF8AE27B}" type="sibTrans" cxnId="{FD8ED2EE-2C05-4C6D-BCF9-6E796AC5ED9E}">
      <dgm:prSet/>
      <dgm:spPr/>
      <dgm:t>
        <a:bodyPr/>
        <a:lstStyle/>
        <a:p>
          <a:endParaRPr lang="en-US"/>
        </a:p>
      </dgm:t>
    </dgm:pt>
    <dgm:pt modelId="{398898F9-7F9F-794E-A572-FFA1C3EA93BF}" type="pres">
      <dgm:prSet presAssocID="{A8C8A493-A823-4822-BEBB-16F4D83D2AAA}" presName="linear" presStyleCnt="0">
        <dgm:presLayoutVars>
          <dgm:animLvl val="lvl"/>
          <dgm:resizeHandles val="exact"/>
        </dgm:presLayoutVars>
      </dgm:prSet>
      <dgm:spPr/>
    </dgm:pt>
    <dgm:pt modelId="{F6F803AF-5312-AE40-80F0-CFC1FF19B69C}" type="pres">
      <dgm:prSet presAssocID="{8D01D0C0-7D81-4A1D-BAA3-2F77968F00D2}" presName="parentText" presStyleLbl="node1" presStyleIdx="0" presStyleCnt="1">
        <dgm:presLayoutVars>
          <dgm:chMax val="0"/>
          <dgm:bulletEnabled val="1"/>
        </dgm:presLayoutVars>
      </dgm:prSet>
      <dgm:spPr/>
    </dgm:pt>
    <dgm:pt modelId="{7DDAEDEF-53D9-8A45-AC00-D333D2BFF65F}" type="pres">
      <dgm:prSet presAssocID="{8D01D0C0-7D81-4A1D-BAA3-2F77968F00D2}" presName="childText" presStyleLbl="revTx" presStyleIdx="0" presStyleCnt="1">
        <dgm:presLayoutVars>
          <dgm:bulletEnabled val="1"/>
        </dgm:presLayoutVars>
      </dgm:prSet>
      <dgm:spPr/>
    </dgm:pt>
  </dgm:ptLst>
  <dgm:cxnLst>
    <dgm:cxn modelId="{B193E31A-1A02-4747-8360-8489222CE6C4}" type="presOf" srcId="{5639D61C-2CEB-408B-B502-851D058CCE62}" destId="{7DDAEDEF-53D9-8A45-AC00-D333D2BFF65F}" srcOrd="0" destOrd="2" presId="urn:microsoft.com/office/officeart/2005/8/layout/vList2"/>
    <dgm:cxn modelId="{ACBA7767-FA1D-49B7-8C48-8DF4BC24B206}" srcId="{8D01D0C0-7D81-4A1D-BAA3-2F77968F00D2}" destId="{384117B5-718C-4A77-9915-722F39E9A162}" srcOrd="0" destOrd="0" parTransId="{23D9BDD1-7451-4268-9009-8522B5BE0560}" sibTransId="{37E8D159-D123-4F3C-BC5A-3AFEAFECEED7}"/>
    <dgm:cxn modelId="{AEC30570-E816-F145-8B06-CEAA7AC27789}" type="presOf" srcId="{A8C8A493-A823-4822-BEBB-16F4D83D2AAA}" destId="{398898F9-7F9F-794E-A572-FFA1C3EA93BF}" srcOrd="0" destOrd="0" presId="urn:microsoft.com/office/officeart/2005/8/layout/vList2"/>
    <dgm:cxn modelId="{182EFD8A-77FD-8844-9266-766A6BB2A6E0}" type="presOf" srcId="{8D01D0C0-7D81-4A1D-BAA3-2F77968F00D2}" destId="{F6F803AF-5312-AE40-80F0-CFC1FF19B69C}" srcOrd="0" destOrd="0" presId="urn:microsoft.com/office/officeart/2005/8/layout/vList2"/>
    <dgm:cxn modelId="{89A2269A-9389-4950-9AD8-FB49EED1B0AC}" srcId="{A8C8A493-A823-4822-BEBB-16F4D83D2AAA}" destId="{8D01D0C0-7D81-4A1D-BAA3-2F77968F00D2}" srcOrd="0" destOrd="0" parTransId="{858A6179-E186-4EB4-BA9A-3CB4A2448180}" sibTransId="{B95670FD-4D18-4860-9438-6CC4FB422FDA}"/>
    <dgm:cxn modelId="{93CFABB3-5645-4FDE-BB10-F235334A1D73}" srcId="{8D01D0C0-7D81-4A1D-BAA3-2F77968F00D2}" destId="{0DFF179D-10BA-424B-93F2-B55BD982D025}" srcOrd="1" destOrd="0" parTransId="{EF8E629C-15FF-432B-8998-97056C113265}" sibTransId="{1A29F1E9-8B6E-4625-80E1-FE11E6C1A691}"/>
    <dgm:cxn modelId="{50920DEB-7B2F-C147-9334-8E4169BBA7D4}" type="presOf" srcId="{384117B5-718C-4A77-9915-722F39E9A162}" destId="{7DDAEDEF-53D9-8A45-AC00-D333D2BFF65F}" srcOrd="0" destOrd="0" presId="urn:microsoft.com/office/officeart/2005/8/layout/vList2"/>
    <dgm:cxn modelId="{FD8ED2EE-2C05-4C6D-BCF9-6E796AC5ED9E}" srcId="{8D01D0C0-7D81-4A1D-BAA3-2F77968F00D2}" destId="{5639D61C-2CEB-408B-B502-851D058CCE62}" srcOrd="2" destOrd="0" parTransId="{696EE0BA-64AA-475F-965F-14CB3E1AD2D6}" sibTransId="{6DF8C563-5BC3-4F9C-8019-AF9BDF8AE27B}"/>
    <dgm:cxn modelId="{994D82F6-474C-5343-8F71-6EA6B8EAFBCD}" type="presOf" srcId="{0DFF179D-10BA-424B-93F2-B55BD982D025}" destId="{7DDAEDEF-53D9-8A45-AC00-D333D2BFF65F}" srcOrd="0" destOrd="1" presId="urn:microsoft.com/office/officeart/2005/8/layout/vList2"/>
    <dgm:cxn modelId="{20BF593B-9921-834F-9CA1-86641715D34B}" type="presParOf" srcId="{398898F9-7F9F-794E-A572-FFA1C3EA93BF}" destId="{F6F803AF-5312-AE40-80F0-CFC1FF19B69C}" srcOrd="0" destOrd="0" presId="urn:microsoft.com/office/officeart/2005/8/layout/vList2"/>
    <dgm:cxn modelId="{08CEB9C1-4347-1943-A9E0-102B83540C76}" type="presParOf" srcId="{398898F9-7F9F-794E-A572-FFA1C3EA93BF}" destId="{7DDAEDEF-53D9-8A45-AC00-D333D2BFF65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6AB1B2-39A8-40FC-A6CB-42B64A9EF322}"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A47153D-E8EB-454B-9B37-D097659C9120}">
      <dgm:prSet/>
      <dgm:spPr/>
      <dgm:t>
        <a:bodyPr/>
        <a:lstStyle/>
        <a:p>
          <a:r>
            <a:rPr lang="en-US" b="0"/>
            <a:t>Using this available data</a:t>
          </a:r>
          <a:endParaRPr lang="en-US"/>
        </a:p>
      </dgm:t>
    </dgm:pt>
    <dgm:pt modelId="{61572200-0966-46CC-A93F-A68936846841}" type="parTrans" cxnId="{02415DDB-E13D-4894-9394-DFDA385C8C4F}">
      <dgm:prSet/>
      <dgm:spPr/>
      <dgm:t>
        <a:bodyPr/>
        <a:lstStyle/>
        <a:p>
          <a:endParaRPr lang="en-US"/>
        </a:p>
      </dgm:t>
    </dgm:pt>
    <dgm:pt modelId="{74E2B464-4674-4624-AFB2-1187FA549B82}" type="sibTrans" cxnId="{02415DDB-E13D-4894-9394-DFDA385C8C4F}">
      <dgm:prSet/>
      <dgm:spPr/>
      <dgm:t>
        <a:bodyPr/>
        <a:lstStyle/>
        <a:p>
          <a:endParaRPr lang="en-US"/>
        </a:p>
      </dgm:t>
    </dgm:pt>
    <dgm:pt modelId="{0E5D0A97-EA01-41B0-BA65-BF065C18B45C}">
      <dgm:prSet/>
      <dgm:spPr/>
      <dgm:t>
        <a:bodyPr/>
        <a:lstStyle/>
        <a:p>
          <a:r>
            <a:rPr lang="en-US" b="0" dirty="0"/>
            <a:t>We calculated cosine similarity</a:t>
          </a:r>
          <a:endParaRPr lang="en-US" dirty="0"/>
        </a:p>
      </dgm:t>
    </dgm:pt>
    <dgm:pt modelId="{241BACE1-3F55-4FC0-86F9-1AF3019B46AB}" type="parTrans" cxnId="{50944251-5073-42EB-8947-6E48076C6FC6}">
      <dgm:prSet/>
      <dgm:spPr/>
      <dgm:t>
        <a:bodyPr/>
        <a:lstStyle/>
        <a:p>
          <a:endParaRPr lang="en-US"/>
        </a:p>
      </dgm:t>
    </dgm:pt>
    <dgm:pt modelId="{8C755ADE-4E10-49E6-8D3E-69C2DF6C719E}" type="sibTrans" cxnId="{50944251-5073-42EB-8947-6E48076C6FC6}">
      <dgm:prSet/>
      <dgm:spPr/>
      <dgm:t>
        <a:bodyPr/>
        <a:lstStyle/>
        <a:p>
          <a:endParaRPr lang="en-US"/>
        </a:p>
      </dgm:t>
    </dgm:pt>
    <dgm:pt modelId="{E77D471B-69A0-45F6-AEFC-FD4B1E6D70BD}">
      <dgm:prSet/>
      <dgm:spPr/>
      <dgm:t>
        <a:bodyPr/>
        <a:lstStyle/>
        <a:p>
          <a:r>
            <a:rPr lang="en-US" b="0"/>
            <a:t>Based on similarity we buit a recommendation system</a:t>
          </a:r>
          <a:endParaRPr lang="en-US"/>
        </a:p>
      </dgm:t>
    </dgm:pt>
    <dgm:pt modelId="{9243C61D-FE12-4CD8-9317-CFF3D0309BF5}" type="parTrans" cxnId="{1E6B9A3A-8D3A-4EBF-AC77-F89F4BD76B73}">
      <dgm:prSet/>
      <dgm:spPr/>
      <dgm:t>
        <a:bodyPr/>
        <a:lstStyle/>
        <a:p>
          <a:endParaRPr lang="en-US"/>
        </a:p>
      </dgm:t>
    </dgm:pt>
    <dgm:pt modelId="{05490B2F-AD9A-41C9-81A5-6367F33D4830}" type="sibTrans" cxnId="{1E6B9A3A-8D3A-4EBF-AC77-F89F4BD76B73}">
      <dgm:prSet/>
      <dgm:spPr/>
      <dgm:t>
        <a:bodyPr/>
        <a:lstStyle/>
        <a:p>
          <a:endParaRPr lang="en-US"/>
        </a:p>
      </dgm:t>
    </dgm:pt>
    <dgm:pt modelId="{2449BFBC-F681-4B58-B740-C98D3F0ED84A}">
      <dgm:prSet/>
      <dgm:spPr/>
      <dgm:t>
        <a:bodyPr/>
        <a:lstStyle/>
        <a:p>
          <a:r>
            <a:rPr lang="en-US" b="0"/>
            <a:t>We did talk summarization using spacy</a:t>
          </a:r>
          <a:endParaRPr lang="en-US"/>
        </a:p>
      </dgm:t>
    </dgm:pt>
    <dgm:pt modelId="{E5104D2E-AF18-4CDC-8D8B-A87FCC35EAA9}" type="parTrans" cxnId="{8550FFA5-1242-40B1-A756-5AF97B9C9126}">
      <dgm:prSet/>
      <dgm:spPr/>
      <dgm:t>
        <a:bodyPr/>
        <a:lstStyle/>
        <a:p>
          <a:endParaRPr lang="en-US"/>
        </a:p>
      </dgm:t>
    </dgm:pt>
    <dgm:pt modelId="{BF2C8D9A-73B4-4487-A855-6AE980EB2446}" type="sibTrans" cxnId="{8550FFA5-1242-40B1-A756-5AF97B9C9126}">
      <dgm:prSet/>
      <dgm:spPr/>
      <dgm:t>
        <a:bodyPr/>
        <a:lstStyle/>
        <a:p>
          <a:endParaRPr lang="en-US"/>
        </a:p>
      </dgm:t>
    </dgm:pt>
    <dgm:pt modelId="{D6ECF17A-A3D4-4BAC-AD65-108D5801B5FB}">
      <dgm:prSet/>
      <dgm:spPr/>
      <dgm:t>
        <a:bodyPr/>
        <a:lstStyle/>
        <a:p>
          <a:r>
            <a:rPr lang="en-US" b="0"/>
            <a:t>In addition, we did topic modeling</a:t>
          </a:r>
          <a:endParaRPr lang="en-US"/>
        </a:p>
      </dgm:t>
    </dgm:pt>
    <dgm:pt modelId="{6E6FC046-97A1-4D02-B0FC-2AE07FFE7F26}" type="parTrans" cxnId="{709C0675-7DB5-4463-A2F9-8BAF28DC2323}">
      <dgm:prSet/>
      <dgm:spPr/>
      <dgm:t>
        <a:bodyPr/>
        <a:lstStyle/>
        <a:p>
          <a:endParaRPr lang="en-US"/>
        </a:p>
      </dgm:t>
    </dgm:pt>
    <dgm:pt modelId="{606F75C2-38D0-46C0-BF86-75E7C92BA608}" type="sibTrans" cxnId="{709C0675-7DB5-4463-A2F9-8BAF28DC2323}">
      <dgm:prSet/>
      <dgm:spPr/>
      <dgm:t>
        <a:bodyPr/>
        <a:lstStyle/>
        <a:p>
          <a:endParaRPr lang="en-US"/>
        </a:p>
      </dgm:t>
    </dgm:pt>
    <dgm:pt modelId="{E3B7DEE0-60ED-5042-B0B5-A42DE8B95D44}" type="pres">
      <dgm:prSet presAssocID="{586AB1B2-39A8-40FC-A6CB-42B64A9EF322}" presName="vert0" presStyleCnt="0">
        <dgm:presLayoutVars>
          <dgm:dir/>
          <dgm:animOne val="branch"/>
          <dgm:animLvl val="lvl"/>
        </dgm:presLayoutVars>
      </dgm:prSet>
      <dgm:spPr/>
    </dgm:pt>
    <dgm:pt modelId="{C07CC162-E903-824D-B30A-F3B103A0D05C}" type="pres">
      <dgm:prSet presAssocID="{7A47153D-E8EB-454B-9B37-D097659C9120}" presName="thickLine" presStyleLbl="alignNode1" presStyleIdx="0" presStyleCnt="1"/>
      <dgm:spPr/>
    </dgm:pt>
    <dgm:pt modelId="{9D356571-FB15-5243-AC9A-1E75572E4EA5}" type="pres">
      <dgm:prSet presAssocID="{7A47153D-E8EB-454B-9B37-D097659C9120}" presName="horz1" presStyleCnt="0"/>
      <dgm:spPr/>
    </dgm:pt>
    <dgm:pt modelId="{3910903D-3F03-8D4B-BB6C-7D044766D431}" type="pres">
      <dgm:prSet presAssocID="{7A47153D-E8EB-454B-9B37-D097659C9120}" presName="tx1" presStyleLbl="revTx" presStyleIdx="0" presStyleCnt="5"/>
      <dgm:spPr/>
    </dgm:pt>
    <dgm:pt modelId="{C76BEA2A-2C32-4147-9D45-31A698DF4CA6}" type="pres">
      <dgm:prSet presAssocID="{7A47153D-E8EB-454B-9B37-D097659C9120}" presName="vert1" presStyleCnt="0"/>
      <dgm:spPr/>
    </dgm:pt>
    <dgm:pt modelId="{193CE92E-942D-0840-97A5-FDE98EF665F9}" type="pres">
      <dgm:prSet presAssocID="{0E5D0A97-EA01-41B0-BA65-BF065C18B45C}" presName="vertSpace2a" presStyleCnt="0"/>
      <dgm:spPr/>
    </dgm:pt>
    <dgm:pt modelId="{1F4C88ED-2EA8-BB4C-8307-D37A029FE1BF}" type="pres">
      <dgm:prSet presAssocID="{0E5D0A97-EA01-41B0-BA65-BF065C18B45C}" presName="horz2" presStyleCnt="0"/>
      <dgm:spPr/>
    </dgm:pt>
    <dgm:pt modelId="{865871EA-04B4-F14D-BED0-8CEA2986987E}" type="pres">
      <dgm:prSet presAssocID="{0E5D0A97-EA01-41B0-BA65-BF065C18B45C}" presName="horzSpace2" presStyleCnt="0"/>
      <dgm:spPr/>
    </dgm:pt>
    <dgm:pt modelId="{93F8DDD2-4B12-1E48-AEE3-817D2C5D54A1}" type="pres">
      <dgm:prSet presAssocID="{0E5D0A97-EA01-41B0-BA65-BF065C18B45C}" presName="tx2" presStyleLbl="revTx" presStyleIdx="1" presStyleCnt="5"/>
      <dgm:spPr/>
    </dgm:pt>
    <dgm:pt modelId="{17FDAD62-DBC6-F34B-981E-E83FAD8863C4}" type="pres">
      <dgm:prSet presAssocID="{0E5D0A97-EA01-41B0-BA65-BF065C18B45C}" presName="vert2" presStyleCnt="0"/>
      <dgm:spPr/>
    </dgm:pt>
    <dgm:pt modelId="{41783570-E379-B544-A26F-0793F4D32E00}" type="pres">
      <dgm:prSet presAssocID="{0E5D0A97-EA01-41B0-BA65-BF065C18B45C}" presName="thinLine2b" presStyleLbl="callout" presStyleIdx="0" presStyleCnt="4"/>
      <dgm:spPr/>
    </dgm:pt>
    <dgm:pt modelId="{D3E694C7-A195-1348-BB90-22ADBB1E1EE5}" type="pres">
      <dgm:prSet presAssocID="{0E5D0A97-EA01-41B0-BA65-BF065C18B45C}" presName="vertSpace2b" presStyleCnt="0"/>
      <dgm:spPr/>
    </dgm:pt>
    <dgm:pt modelId="{512647A5-9D1A-4343-A470-8719D0FE6622}" type="pres">
      <dgm:prSet presAssocID="{E77D471B-69A0-45F6-AEFC-FD4B1E6D70BD}" presName="horz2" presStyleCnt="0"/>
      <dgm:spPr/>
    </dgm:pt>
    <dgm:pt modelId="{EA7D0B51-F5C7-D040-8E33-73BF3B215417}" type="pres">
      <dgm:prSet presAssocID="{E77D471B-69A0-45F6-AEFC-FD4B1E6D70BD}" presName="horzSpace2" presStyleCnt="0"/>
      <dgm:spPr/>
    </dgm:pt>
    <dgm:pt modelId="{B03AB1FF-B79C-474A-BD32-0B7BB43C4F80}" type="pres">
      <dgm:prSet presAssocID="{E77D471B-69A0-45F6-AEFC-FD4B1E6D70BD}" presName="tx2" presStyleLbl="revTx" presStyleIdx="2" presStyleCnt="5"/>
      <dgm:spPr/>
    </dgm:pt>
    <dgm:pt modelId="{39AED48D-CCA6-724B-89A8-B92A8A2F61C1}" type="pres">
      <dgm:prSet presAssocID="{E77D471B-69A0-45F6-AEFC-FD4B1E6D70BD}" presName="vert2" presStyleCnt="0"/>
      <dgm:spPr/>
    </dgm:pt>
    <dgm:pt modelId="{93300AA3-7F84-E841-B8F4-83E19541A824}" type="pres">
      <dgm:prSet presAssocID="{E77D471B-69A0-45F6-AEFC-FD4B1E6D70BD}" presName="thinLine2b" presStyleLbl="callout" presStyleIdx="1" presStyleCnt="4"/>
      <dgm:spPr/>
    </dgm:pt>
    <dgm:pt modelId="{5025C2E1-3763-CE48-89FB-46CA4F05C489}" type="pres">
      <dgm:prSet presAssocID="{E77D471B-69A0-45F6-AEFC-FD4B1E6D70BD}" presName="vertSpace2b" presStyleCnt="0"/>
      <dgm:spPr/>
    </dgm:pt>
    <dgm:pt modelId="{0B5AA90C-E29B-3F45-AA1E-74806E96D9D7}" type="pres">
      <dgm:prSet presAssocID="{2449BFBC-F681-4B58-B740-C98D3F0ED84A}" presName="horz2" presStyleCnt="0"/>
      <dgm:spPr/>
    </dgm:pt>
    <dgm:pt modelId="{ACCB2B65-24C8-FB45-A893-2497BB2FCC9B}" type="pres">
      <dgm:prSet presAssocID="{2449BFBC-F681-4B58-B740-C98D3F0ED84A}" presName="horzSpace2" presStyleCnt="0"/>
      <dgm:spPr/>
    </dgm:pt>
    <dgm:pt modelId="{920FAE29-95F3-E243-83A1-1FE8529C2BCE}" type="pres">
      <dgm:prSet presAssocID="{2449BFBC-F681-4B58-B740-C98D3F0ED84A}" presName="tx2" presStyleLbl="revTx" presStyleIdx="3" presStyleCnt="5"/>
      <dgm:spPr/>
    </dgm:pt>
    <dgm:pt modelId="{7684BD7B-C3CD-8647-B4ED-81FA931187CE}" type="pres">
      <dgm:prSet presAssocID="{2449BFBC-F681-4B58-B740-C98D3F0ED84A}" presName="vert2" presStyleCnt="0"/>
      <dgm:spPr/>
    </dgm:pt>
    <dgm:pt modelId="{47BAE4A7-E808-F44B-AA83-9DF9B604AC6E}" type="pres">
      <dgm:prSet presAssocID="{2449BFBC-F681-4B58-B740-C98D3F0ED84A}" presName="thinLine2b" presStyleLbl="callout" presStyleIdx="2" presStyleCnt="4"/>
      <dgm:spPr/>
    </dgm:pt>
    <dgm:pt modelId="{B63732E7-034F-774A-BBD1-092A1E3AB462}" type="pres">
      <dgm:prSet presAssocID="{2449BFBC-F681-4B58-B740-C98D3F0ED84A}" presName="vertSpace2b" presStyleCnt="0"/>
      <dgm:spPr/>
    </dgm:pt>
    <dgm:pt modelId="{D38319D4-CA1C-144D-9EB1-36454EA50CBA}" type="pres">
      <dgm:prSet presAssocID="{D6ECF17A-A3D4-4BAC-AD65-108D5801B5FB}" presName="horz2" presStyleCnt="0"/>
      <dgm:spPr/>
    </dgm:pt>
    <dgm:pt modelId="{78265EE4-9813-1840-90BE-60D3584D08F9}" type="pres">
      <dgm:prSet presAssocID="{D6ECF17A-A3D4-4BAC-AD65-108D5801B5FB}" presName="horzSpace2" presStyleCnt="0"/>
      <dgm:spPr/>
    </dgm:pt>
    <dgm:pt modelId="{6EEF1800-D280-0848-BAED-28642D9D5DE0}" type="pres">
      <dgm:prSet presAssocID="{D6ECF17A-A3D4-4BAC-AD65-108D5801B5FB}" presName="tx2" presStyleLbl="revTx" presStyleIdx="4" presStyleCnt="5"/>
      <dgm:spPr/>
    </dgm:pt>
    <dgm:pt modelId="{BDF72B60-B123-A544-BDA9-BC353614B030}" type="pres">
      <dgm:prSet presAssocID="{D6ECF17A-A3D4-4BAC-AD65-108D5801B5FB}" presName="vert2" presStyleCnt="0"/>
      <dgm:spPr/>
    </dgm:pt>
    <dgm:pt modelId="{29BA1531-885B-2740-95F5-719C714E6800}" type="pres">
      <dgm:prSet presAssocID="{D6ECF17A-A3D4-4BAC-AD65-108D5801B5FB}" presName="thinLine2b" presStyleLbl="callout" presStyleIdx="3" presStyleCnt="4"/>
      <dgm:spPr/>
    </dgm:pt>
    <dgm:pt modelId="{FB7A8C5D-7520-A34C-A35D-3D56B2A2FE0A}" type="pres">
      <dgm:prSet presAssocID="{D6ECF17A-A3D4-4BAC-AD65-108D5801B5FB}" presName="vertSpace2b" presStyleCnt="0"/>
      <dgm:spPr/>
    </dgm:pt>
  </dgm:ptLst>
  <dgm:cxnLst>
    <dgm:cxn modelId="{1E6B9A3A-8D3A-4EBF-AC77-F89F4BD76B73}" srcId="{7A47153D-E8EB-454B-9B37-D097659C9120}" destId="{E77D471B-69A0-45F6-AEFC-FD4B1E6D70BD}" srcOrd="1" destOrd="0" parTransId="{9243C61D-FE12-4CD8-9317-CFF3D0309BF5}" sibTransId="{05490B2F-AD9A-41C9-81A5-6367F33D4830}"/>
    <dgm:cxn modelId="{00DE8547-5212-294D-917C-3254D35B5030}" type="presOf" srcId="{0E5D0A97-EA01-41B0-BA65-BF065C18B45C}" destId="{93F8DDD2-4B12-1E48-AEE3-817D2C5D54A1}" srcOrd="0" destOrd="0" presId="urn:microsoft.com/office/officeart/2008/layout/LinedList"/>
    <dgm:cxn modelId="{631D9A48-7BB9-CD43-85EE-0B49E0855CEC}" type="presOf" srcId="{D6ECF17A-A3D4-4BAC-AD65-108D5801B5FB}" destId="{6EEF1800-D280-0848-BAED-28642D9D5DE0}" srcOrd="0" destOrd="0" presId="urn:microsoft.com/office/officeart/2008/layout/LinedList"/>
    <dgm:cxn modelId="{50944251-5073-42EB-8947-6E48076C6FC6}" srcId="{7A47153D-E8EB-454B-9B37-D097659C9120}" destId="{0E5D0A97-EA01-41B0-BA65-BF065C18B45C}" srcOrd="0" destOrd="0" parTransId="{241BACE1-3F55-4FC0-86F9-1AF3019B46AB}" sibTransId="{8C755ADE-4E10-49E6-8D3E-69C2DF6C719E}"/>
    <dgm:cxn modelId="{F6A79860-5489-2A47-A5FD-E47AF31216F6}" type="presOf" srcId="{586AB1B2-39A8-40FC-A6CB-42B64A9EF322}" destId="{E3B7DEE0-60ED-5042-B0B5-A42DE8B95D44}" srcOrd="0" destOrd="0" presId="urn:microsoft.com/office/officeart/2008/layout/LinedList"/>
    <dgm:cxn modelId="{709C0675-7DB5-4463-A2F9-8BAF28DC2323}" srcId="{7A47153D-E8EB-454B-9B37-D097659C9120}" destId="{D6ECF17A-A3D4-4BAC-AD65-108D5801B5FB}" srcOrd="3" destOrd="0" parTransId="{6E6FC046-97A1-4D02-B0FC-2AE07FFE7F26}" sibTransId="{606F75C2-38D0-46C0-BF86-75E7C92BA608}"/>
    <dgm:cxn modelId="{68C2428D-AE74-8F43-9EA4-6CE81FAC19AE}" type="presOf" srcId="{E77D471B-69A0-45F6-AEFC-FD4B1E6D70BD}" destId="{B03AB1FF-B79C-474A-BD32-0B7BB43C4F80}" srcOrd="0" destOrd="0" presId="urn:microsoft.com/office/officeart/2008/layout/LinedList"/>
    <dgm:cxn modelId="{1365869E-89C6-FF4C-9EA5-5A8C55B3E311}" type="presOf" srcId="{2449BFBC-F681-4B58-B740-C98D3F0ED84A}" destId="{920FAE29-95F3-E243-83A1-1FE8529C2BCE}" srcOrd="0" destOrd="0" presId="urn:microsoft.com/office/officeart/2008/layout/LinedList"/>
    <dgm:cxn modelId="{8550FFA5-1242-40B1-A756-5AF97B9C9126}" srcId="{7A47153D-E8EB-454B-9B37-D097659C9120}" destId="{2449BFBC-F681-4B58-B740-C98D3F0ED84A}" srcOrd="2" destOrd="0" parTransId="{E5104D2E-AF18-4CDC-8D8B-A87FCC35EAA9}" sibTransId="{BF2C8D9A-73B4-4487-A855-6AE980EB2446}"/>
    <dgm:cxn modelId="{768259AD-26A0-3C47-8E22-93382A209363}" type="presOf" srcId="{7A47153D-E8EB-454B-9B37-D097659C9120}" destId="{3910903D-3F03-8D4B-BB6C-7D044766D431}" srcOrd="0" destOrd="0" presId="urn:microsoft.com/office/officeart/2008/layout/LinedList"/>
    <dgm:cxn modelId="{02415DDB-E13D-4894-9394-DFDA385C8C4F}" srcId="{586AB1B2-39A8-40FC-A6CB-42B64A9EF322}" destId="{7A47153D-E8EB-454B-9B37-D097659C9120}" srcOrd="0" destOrd="0" parTransId="{61572200-0966-46CC-A93F-A68936846841}" sibTransId="{74E2B464-4674-4624-AFB2-1187FA549B82}"/>
    <dgm:cxn modelId="{4A6E8F4A-A40F-4F42-B941-43FEFC64AF99}" type="presParOf" srcId="{E3B7DEE0-60ED-5042-B0B5-A42DE8B95D44}" destId="{C07CC162-E903-824D-B30A-F3B103A0D05C}" srcOrd="0" destOrd="0" presId="urn:microsoft.com/office/officeart/2008/layout/LinedList"/>
    <dgm:cxn modelId="{FAC50353-11B2-F743-A1EE-212A86A5A220}" type="presParOf" srcId="{E3B7DEE0-60ED-5042-B0B5-A42DE8B95D44}" destId="{9D356571-FB15-5243-AC9A-1E75572E4EA5}" srcOrd="1" destOrd="0" presId="urn:microsoft.com/office/officeart/2008/layout/LinedList"/>
    <dgm:cxn modelId="{DA02B5A0-9D05-FB49-B730-FCE32FD25D57}" type="presParOf" srcId="{9D356571-FB15-5243-AC9A-1E75572E4EA5}" destId="{3910903D-3F03-8D4B-BB6C-7D044766D431}" srcOrd="0" destOrd="0" presId="urn:microsoft.com/office/officeart/2008/layout/LinedList"/>
    <dgm:cxn modelId="{58C59993-35A8-B944-A3C6-86D441B4042D}" type="presParOf" srcId="{9D356571-FB15-5243-AC9A-1E75572E4EA5}" destId="{C76BEA2A-2C32-4147-9D45-31A698DF4CA6}" srcOrd="1" destOrd="0" presId="urn:microsoft.com/office/officeart/2008/layout/LinedList"/>
    <dgm:cxn modelId="{C9AEEDE7-334D-5442-AF24-2E97047CF558}" type="presParOf" srcId="{C76BEA2A-2C32-4147-9D45-31A698DF4CA6}" destId="{193CE92E-942D-0840-97A5-FDE98EF665F9}" srcOrd="0" destOrd="0" presId="urn:microsoft.com/office/officeart/2008/layout/LinedList"/>
    <dgm:cxn modelId="{B12625B9-D26D-9D49-B730-13655CA35A3B}" type="presParOf" srcId="{C76BEA2A-2C32-4147-9D45-31A698DF4CA6}" destId="{1F4C88ED-2EA8-BB4C-8307-D37A029FE1BF}" srcOrd="1" destOrd="0" presId="urn:microsoft.com/office/officeart/2008/layout/LinedList"/>
    <dgm:cxn modelId="{1A0BFD8A-2EAB-F84A-98DD-5CF80340E79B}" type="presParOf" srcId="{1F4C88ED-2EA8-BB4C-8307-D37A029FE1BF}" destId="{865871EA-04B4-F14D-BED0-8CEA2986987E}" srcOrd="0" destOrd="0" presId="urn:microsoft.com/office/officeart/2008/layout/LinedList"/>
    <dgm:cxn modelId="{197F134A-65A2-7744-92CA-5450935DE4B5}" type="presParOf" srcId="{1F4C88ED-2EA8-BB4C-8307-D37A029FE1BF}" destId="{93F8DDD2-4B12-1E48-AEE3-817D2C5D54A1}" srcOrd="1" destOrd="0" presId="urn:microsoft.com/office/officeart/2008/layout/LinedList"/>
    <dgm:cxn modelId="{E812DAF5-8E8C-FD4C-B7B7-33B51C6E0DB2}" type="presParOf" srcId="{1F4C88ED-2EA8-BB4C-8307-D37A029FE1BF}" destId="{17FDAD62-DBC6-F34B-981E-E83FAD8863C4}" srcOrd="2" destOrd="0" presId="urn:microsoft.com/office/officeart/2008/layout/LinedList"/>
    <dgm:cxn modelId="{2F023C4A-D24C-B74E-A560-61C363944D36}" type="presParOf" srcId="{C76BEA2A-2C32-4147-9D45-31A698DF4CA6}" destId="{41783570-E379-B544-A26F-0793F4D32E00}" srcOrd="2" destOrd="0" presId="urn:microsoft.com/office/officeart/2008/layout/LinedList"/>
    <dgm:cxn modelId="{48A75E06-8875-2D4F-910D-8AC38A8D7360}" type="presParOf" srcId="{C76BEA2A-2C32-4147-9D45-31A698DF4CA6}" destId="{D3E694C7-A195-1348-BB90-22ADBB1E1EE5}" srcOrd="3" destOrd="0" presId="urn:microsoft.com/office/officeart/2008/layout/LinedList"/>
    <dgm:cxn modelId="{AA06C951-1BC1-7042-A28D-0766BBB39F69}" type="presParOf" srcId="{C76BEA2A-2C32-4147-9D45-31A698DF4CA6}" destId="{512647A5-9D1A-4343-A470-8719D0FE6622}" srcOrd="4" destOrd="0" presId="urn:microsoft.com/office/officeart/2008/layout/LinedList"/>
    <dgm:cxn modelId="{4715CAE5-6443-DF42-8033-B74E0626AE6C}" type="presParOf" srcId="{512647A5-9D1A-4343-A470-8719D0FE6622}" destId="{EA7D0B51-F5C7-D040-8E33-73BF3B215417}" srcOrd="0" destOrd="0" presId="urn:microsoft.com/office/officeart/2008/layout/LinedList"/>
    <dgm:cxn modelId="{46169FA0-6EFC-B84C-AE1D-01A706690F51}" type="presParOf" srcId="{512647A5-9D1A-4343-A470-8719D0FE6622}" destId="{B03AB1FF-B79C-474A-BD32-0B7BB43C4F80}" srcOrd="1" destOrd="0" presId="urn:microsoft.com/office/officeart/2008/layout/LinedList"/>
    <dgm:cxn modelId="{A41A227B-DEC1-454C-B4C0-CA0955A2218F}" type="presParOf" srcId="{512647A5-9D1A-4343-A470-8719D0FE6622}" destId="{39AED48D-CCA6-724B-89A8-B92A8A2F61C1}" srcOrd="2" destOrd="0" presId="urn:microsoft.com/office/officeart/2008/layout/LinedList"/>
    <dgm:cxn modelId="{3DDE6061-7678-2840-8430-6C3E8959D6E3}" type="presParOf" srcId="{C76BEA2A-2C32-4147-9D45-31A698DF4CA6}" destId="{93300AA3-7F84-E841-B8F4-83E19541A824}" srcOrd="5" destOrd="0" presId="urn:microsoft.com/office/officeart/2008/layout/LinedList"/>
    <dgm:cxn modelId="{324D80C7-299F-D640-99C9-295F9DF45904}" type="presParOf" srcId="{C76BEA2A-2C32-4147-9D45-31A698DF4CA6}" destId="{5025C2E1-3763-CE48-89FB-46CA4F05C489}" srcOrd="6" destOrd="0" presId="urn:microsoft.com/office/officeart/2008/layout/LinedList"/>
    <dgm:cxn modelId="{FD578D4D-0288-FA4B-B2D9-180D1A0B2E8C}" type="presParOf" srcId="{C76BEA2A-2C32-4147-9D45-31A698DF4CA6}" destId="{0B5AA90C-E29B-3F45-AA1E-74806E96D9D7}" srcOrd="7" destOrd="0" presId="urn:microsoft.com/office/officeart/2008/layout/LinedList"/>
    <dgm:cxn modelId="{65E970BC-1F7D-374C-9940-DEE2A0FDA752}" type="presParOf" srcId="{0B5AA90C-E29B-3F45-AA1E-74806E96D9D7}" destId="{ACCB2B65-24C8-FB45-A893-2497BB2FCC9B}" srcOrd="0" destOrd="0" presId="urn:microsoft.com/office/officeart/2008/layout/LinedList"/>
    <dgm:cxn modelId="{C8DA9B34-86DB-9E47-8211-1A418FCFB741}" type="presParOf" srcId="{0B5AA90C-E29B-3F45-AA1E-74806E96D9D7}" destId="{920FAE29-95F3-E243-83A1-1FE8529C2BCE}" srcOrd="1" destOrd="0" presId="urn:microsoft.com/office/officeart/2008/layout/LinedList"/>
    <dgm:cxn modelId="{9B74FCDF-782A-A843-9553-A295F01695C7}" type="presParOf" srcId="{0B5AA90C-E29B-3F45-AA1E-74806E96D9D7}" destId="{7684BD7B-C3CD-8647-B4ED-81FA931187CE}" srcOrd="2" destOrd="0" presId="urn:microsoft.com/office/officeart/2008/layout/LinedList"/>
    <dgm:cxn modelId="{E0C82B4E-E0A2-9543-A24C-77493E8CA3DE}" type="presParOf" srcId="{C76BEA2A-2C32-4147-9D45-31A698DF4CA6}" destId="{47BAE4A7-E808-F44B-AA83-9DF9B604AC6E}" srcOrd="8" destOrd="0" presId="urn:microsoft.com/office/officeart/2008/layout/LinedList"/>
    <dgm:cxn modelId="{99818EE4-517B-1948-9A2F-E8CBFAAA3E8E}" type="presParOf" srcId="{C76BEA2A-2C32-4147-9D45-31A698DF4CA6}" destId="{B63732E7-034F-774A-BBD1-092A1E3AB462}" srcOrd="9" destOrd="0" presId="urn:microsoft.com/office/officeart/2008/layout/LinedList"/>
    <dgm:cxn modelId="{42F91CF2-715B-D24D-9D3D-0A1CC3AD74AD}" type="presParOf" srcId="{C76BEA2A-2C32-4147-9D45-31A698DF4CA6}" destId="{D38319D4-CA1C-144D-9EB1-36454EA50CBA}" srcOrd="10" destOrd="0" presId="urn:microsoft.com/office/officeart/2008/layout/LinedList"/>
    <dgm:cxn modelId="{124B1E57-6F57-7944-9EB1-64E517113EF7}" type="presParOf" srcId="{D38319D4-CA1C-144D-9EB1-36454EA50CBA}" destId="{78265EE4-9813-1840-90BE-60D3584D08F9}" srcOrd="0" destOrd="0" presId="urn:microsoft.com/office/officeart/2008/layout/LinedList"/>
    <dgm:cxn modelId="{D630F440-BC1E-AA47-921A-E892664C636F}" type="presParOf" srcId="{D38319D4-CA1C-144D-9EB1-36454EA50CBA}" destId="{6EEF1800-D280-0848-BAED-28642D9D5DE0}" srcOrd="1" destOrd="0" presId="urn:microsoft.com/office/officeart/2008/layout/LinedList"/>
    <dgm:cxn modelId="{F933E2CB-5CD0-7D4A-89D9-82AB0775634D}" type="presParOf" srcId="{D38319D4-CA1C-144D-9EB1-36454EA50CBA}" destId="{BDF72B60-B123-A544-BDA9-BC353614B030}" srcOrd="2" destOrd="0" presId="urn:microsoft.com/office/officeart/2008/layout/LinedList"/>
    <dgm:cxn modelId="{CBE123AD-3F66-464F-81DB-7026926D377B}" type="presParOf" srcId="{C76BEA2A-2C32-4147-9D45-31A698DF4CA6}" destId="{29BA1531-885B-2740-95F5-719C714E6800}" srcOrd="11" destOrd="0" presId="urn:microsoft.com/office/officeart/2008/layout/LinedList"/>
    <dgm:cxn modelId="{6392FC85-09A4-A348-9AF8-F8C242BCCB9D}" type="presParOf" srcId="{C76BEA2A-2C32-4147-9D45-31A698DF4CA6}" destId="{FB7A8C5D-7520-A34C-A35D-3D56B2A2FE0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079B2-F8D3-4BCF-87EA-FF69153FB6D2}">
      <dsp:nvSpPr>
        <dsp:cNvPr id="0" name=""/>
        <dsp:cNvSpPr/>
      </dsp:nvSpPr>
      <dsp:spPr>
        <a:xfrm>
          <a:off x="0" y="532553"/>
          <a:ext cx="6046132" cy="159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0F8EF2-66F0-4A62-8494-3EC93DBBA88B}">
      <dsp:nvSpPr>
        <dsp:cNvPr id="0" name=""/>
        <dsp:cNvSpPr/>
      </dsp:nvSpPr>
      <dsp:spPr>
        <a:xfrm>
          <a:off x="483292" y="892026"/>
          <a:ext cx="878712" cy="8787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CBD1E3-B10B-4992-A06E-754F476075F7}">
      <dsp:nvSpPr>
        <dsp:cNvPr id="0" name=""/>
        <dsp:cNvSpPr/>
      </dsp:nvSpPr>
      <dsp:spPr>
        <a:xfrm>
          <a:off x="1845297" y="532553"/>
          <a:ext cx="4200835" cy="159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86" tIns="169086" rIns="169086" bIns="169086" numCol="1" spcCol="1270" anchor="ctr" anchorCtr="0">
          <a:noAutofit/>
        </a:bodyPr>
        <a:lstStyle/>
        <a:p>
          <a:pPr marL="0" lvl="0" indent="0" algn="l" defTabSz="711200">
            <a:lnSpc>
              <a:spcPct val="100000"/>
            </a:lnSpc>
            <a:spcBef>
              <a:spcPct val="0"/>
            </a:spcBef>
            <a:spcAft>
              <a:spcPct val="35000"/>
            </a:spcAft>
            <a:buNone/>
          </a:pPr>
          <a:r>
            <a:rPr lang="en-IN" sz="1600" kern="1200" dirty="0"/>
            <a:t>TED, which operates under the slogan 'Ideas worth spreading' is a non profit devoted to spreading ideas, usually in the form of short, powerful talks (18 minutes or less).</a:t>
          </a:r>
          <a:endParaRPr lang="en-US" sz="1600" kern="1200" dirty="0"/>
        </a:p>
      </dsp:txBody>
      <dsp:txXfrm>
        <a:off x="1845297" y="532553"/>
        <a:ext cx="4200835" cy="1597659"/>
      </dsp:txXfrm>
    </dsp:sp>
    <dsp:sp modelId="{2709D83C-5123-4C60-9DB6-B67690E132CC}">
      <dsp:nvSpPr>
        <dsp:cNvPr id="0" name=""/>
        <dsp:cNvSpPr/>
      </dsp:nvSpPr>
      <dsp:spPr>
        <a:xfrm>
          <a:off x="0" y="2475652"/>
          <a:ext cx="6046132" cy="159765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146296-DE80-482D-8968-ADA01775E8DE}">
      <dsp:nvSpPr>
        <dsp:cNvPr id="0" name=""/>
        <dsp:cNvSpPr/>
      </dsp:nvSpPr>
      <dsp:spPr>
        <a:xfrm>
          <a:off x="483292" y="2835126"/>
          <a:ext cx="878712" cy="8787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7EA406-C49F-4F96-B2F2-F32E02428EB6}">
      <dsp:nvSpPr>
        <dsp:cNvPr id="0" name=""/>
        <dsp:cNvSpPr/>
      </dsp:nvSpPr>
      <dsp:spPr>
        <a:xfrm>
          <a:off x="1845297" y="2475652"/>
          <a:ext cx="4200835" cy="159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086" tIns="169086" rIns="169086" bIns="169086" numCol="1" spcCol="1270" anchor="ctr" anchorCtr="0">
          <a:noAutofit/>
        </a:bodyPr>
        <a:lstStyle/>
        <a:p>
          <a:pPr marL="0" lvl="0" indent="0" algn="l" defTabSz="711200">
            <a:lnSpc>
              <a:spcPct val="100000"/>
            </a:lnSpc>
            <a:spcBef>
              <a:spcPct val="0"/>
            </a:spcBef>
            <a:spcAft>
              <a:spcPct val="35000"/>
            </a:spcAft>
            <a:buNone/>
          </a:pPr>
          <a:r>
            <a:rPr lang="en-IN" sz="1600" kern="1200" dirty="0"/>
            <a:t>Our main goal here in this project is to find out the similarity between TED Talks and based on those similarities to build a recommendation system. And second one is TED Talk summarization.</a:t>
          </a:r>
          <a:endParaRPr lang="en-US" sz="1600" kern="1200" dirty="0"/>
        </a:p>
      </dsp:txBody>
      <dsp:txXfrm>
        <a:off x="1845297" y="2475652"/>
        <a:ext cx="4200835" cy="1597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B725A-D562-E24E-8F2A-EC293B80080B}">
      <dsp:nvSpPr>
        <dsp:cNvPr id="0" name=""/>
        <dsp:cNvSpPr/>
      </dsp:nvSpPr>
      <dsp:spPr>
        <a:xfrm>
          <a:off x="0" y="64905"/>
          <a:ext cx="6046132" cy="1442098"/>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Similarity between TED Talks?</a:t>
          </a:r>
          <a:endParaRPr lang="en-US" sz="2600" kern="1200" dirty="0"/>
        </a:p>
      </dsp:txBody>
      <dsp:txXfrm>
        <a:off x="70397" y="135302"/>
        <a:ext cx="5905338" cy="1301304"/>
      </dsp:txXfrm>
    </dsp:sp>
    <dsp:sp modelId="{38E8FDD9-AA1B-A545-BCCF-3A31BA6830E9}">
      <dsp:nvSpPr>
        <dsp:cNvPr id="0" name=""/>
        <dsp:cNvSpPr/>
      </dsp:nvSpPr>
      <dsp:spPr>
        <a:xfrm>
          <a:off x="0" y="1581883"/>
          <a:ext cx="6046132" cy="1442098"/>
        </a:xfrm>
        <a:prstGeom prst="roundRect">
          <a:avLst/>
        </a:prstGeom>
        <a:gradFill rotWithShape="0">
          <a:gsLst>
            <a:gs pos="0">
              <a:schemeClr val="accent5">
                <a:hueOff val="796177"/>
                <a:satOff val="-6986"/>
                <a:lumOff val="5490"/>
                <a:alphaOff val="0"/>
                <a:tint val="96000"/>
                <a:lumMod val="104000"/>
              </a:schemeClr>
            </a:gs>
            <a:gs pos="100000">
              <a:schemeClr val="accent5">
                <a:hueOff val="796177"/>
                <a:satOff val="-6986"/>
                <a:lumOff val="549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Based on the similarity, building a recommendation system to decide which talk they might watch?</a:t>
          </a:r>
          <a:endParaRPr lang="en-US" sz="2600" kern="1200" dirty="0"/>
        </a:p>
      </dsp:txBody>
      <dsp:txXfrm>
        <a:off x="70397" y="1652280"/>
        <a:ext cx="5905338" cy="1301304"/>
      </dsp:txXfrm>
    </dsp:sp>
    <dsp:sp modelId="{2AFFDB0B-56A7-C940-A178-3EE56DE10329}">
      <dsp:nvSpPr>
        <dsp:cNvPr id="0" name=""/>
        <dsp:cNvSpPr/>
      </dsp:nvSpPr>
      <dsp:spPr>
        <a:xfrm>
          <a:off x="0" y="3098862"/>
          <a:ext cx="6046132" cy="1442098"/>
        </a:xfrm>
        <a:prstGeom prst="roundRect">
          <a:avLst/>
        </a:prstGeom>
        <a:gradFill rotWithShape="0">
          <a:gsLst>
            <a:gs pos="0">
              <a:schemeClr val="accent5">
                <a:hueOff val="1592355"/>
                <a:satOff val="-13973"/>
                <a:lumOff val="10980"/>
                <a:alphaOff val="0"/>
                <a:tint val="96000"/>
                <a:lumMod val="104000"/>
              </a:schemeClr>
            </a:gs>
            <a:gs pos="100000">
              <a:schemeClr val="accent5">
                <a:hueOff val="1592355"/>
                <a:satOff val="-13973"/>
                <a:lumOff val="1098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Summarization of TED Talks?</a:t>
          </a:r>
          <a:endParaRPr lang="en-US" sz="2600" kern="1200" dirty="0"/>
        </a:p>
      </dsp:txBody>
      <dsp:txXfrm>
        <a:off x="70397" y="3169259"/>
        <a:ext cx="5905338" cy="1301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6F6FE-C00F-DA47-B375-8EFA12320591}">
      <dsp:nvSpPr>
        <dsp:cNvPr id="0" name=""/>
        <dsp:cNvSpPr/>
      </dsp:nvSpPr>
      <dsp:spPr>
        <a:xfrm>
          <a:off x="1248798" y="680"/>
          <a:ext cx="4995193" cy="88408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all letters to lower or upper case</a:t>
          </a:r>
        </a:p>
      </dsp:txBody>
      <dsp:txXfrm>
        <a:off x="1248798" y="680"/>
        <a:ext cx="4995193" cy="884080"/>
      </dsp:txXfrm>
    </dsp:sp>
    <dsp:sp modelId="{ACC9BFCF-E12A-D545-AF8E-5B995E128115}">
      <dsp:nvSpPr>
        <dsp:cNvPr id="0" name=""/>
        <dsp:cNvSpPr/>
      </dsp:nvSpPr>
      <dsp:spPr>
        <a:xfrm>
          <a:off x="0" y="680"/>
          <a:ext cx="1248798" cy="884080"/>
        </a:xfrm>
        <a:prstGeom prst="rect">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Converting</a:t>
          </a:r>
        </a:p>
      </dsp:txBody>
      <dsp:txXfrm>
        <a:off x="0" y="680"/>
        <a:ext cx="1248798" cy="884080"/>
      </dsp:txXfrm>
    </dsp:sp>
    <dsp:sp modelId="{6ABFDB0E-CD0C-4845-838A-3B5A1BC37285}">
      <dsp:nvSpPr>
        <dsp:cNvPr id="0" name=""/>
        <dsp:cNvSpPr/>
      </dsp:nvSpPr>
      <dsp:spPr>
        <a:xfrm>
          <a:off x="1248798" y="937805"/>
          <a:ext cx="4995193" cy="884080"/>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84000"/>
                <a:lumMod val="84000"/>
              </a:schemeClr>
            </a:gs>
          </a:gsLst>
          <a:lin ang="5400000" scaled="0"/>
        </a:gradFill>
        <a:ln w="9525" cap="rnd" cmpd="sng" algn="ctr">
          <a:solidFill>
            <a:schemeClr val="accent3">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numbers into words or removing numbers</a:t>
          </a:r>
        </a:p>
      </dsp:txBody>
      <dsp:txXfrm>
        <a:off x="1248798" y="937805"/>
        <a:ext cx="4995193" cy="884080"/>
      </dsp:txXfrm>
    </dsp:sp>
    <dsp:sp modelId="{EFC59CA8-2DA7-6D42-BE1C-CB59377E6321}">
      <dsp:nvSpPr>
        <dsp:cNvPr id="0" name=""/>
        <dsp:cNvSpPr/>
      </dsp:nvSpPr>
      <dsp:spPr>
        <a:xfrm>
          <a:off x="0" y="937805"/>
          <a:ext cx="1248798" cy="884080"/>
        </a:xfrm>
        <a:prstGeom prst="rect">
          <a:avLst/>
        </a:prstGeom>
        <a:solidFill>
          <a:schemeClr val="lt1">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Converting</a:t>
          </a:r>
        </a:p>
      </dsp:txBody>
      <dsp:txXfrm>
        <a:off x="0" y="937805"/>
        <a:ext cx="1248798" cy="884080"/>
      </dsp:txXfrm>
    </dsp:sp>
    <dsp:sp modelId="{4ACF7497-9E30-8243-822A-3CBD541329E9}">
      <dsp:nvSpPr>
        <dsp:cNvPr id="0" name=""/>
        <dsp:cNvSpPr/>
      </dsp:nvSpPr>
      <dsp:spPr>
        <a:xfrm>
          <a:off x="1248798" y="1874929"/>
          <a:ext cx="4995193" cy="88408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84000"/>
                <a:lumMod val="84000"/>
              </a:schemeClr>
            </a:gs>
          </a:gsLst>
          <a:lin ang="5400000" scaled="0"/>
        </a:gradFill>
        <a:ln w="9525" cap="rnd" cmpd="sng" algn="ctr">
          <a:solidFill>
            <a:schemeClr val="accent4">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punctuations, accent marks and other diacritics</a:t>
          </a:r>
        </a:p>
      </dsp:txBody>
      <dsp:txXfrm>
        <a:off x="1248798" y="1874929"/>
        <a:ext cx="4995193" cy="884080"/>
      </dsp:txXfrm>
    </dsp:sp>
    <dsp:sp modelId="{A4643CF4-3146-8346-B9B1-EE25B53DCC7B}">
      <dsp:nvSpPr>
        <dsp:cNvPr id="0" name=""/>
        <dsp:cNvSpPr/>
      </dsp:nvSpPr>
      <dsp:spPr>
        <a:xfrm>
          <a:off x="0" y="1874929"/>
          <a:ext cx="1248798" cy="884080"/>
        </a:xfrm>
        <a:prstGeom prst="rect">
          <a:avLst/>
        </a:prstGeom>
        <a:solidFill>
          <a:schemeClr val="lt1">
            <a:hueOff val="0"/>
            <a:satOff val="0"/>
            <a:lumOff val="0"/>
            <a:alphaOff val="0"/>
          </a:schemeClr>
        </a:solidFill>
        <a:ln w="9525" cap="rnd"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Removing</a:t>
          </a:r>
        </a:p>
      </dsp:txBody>
      <dsp:txXfrm>
        <a:off x="0" y="1874929"/>
        <a:ext cx="1248798" cy="884080"/>
      </dsp:txXfrm>
    </dsp:sp>
    <dsp:sp modelId="{971E10C5-A547-A546-B7CC-EB826C11BEB3}">
      <dsp:nvSpPr>
        <dsp:cNvPr id="0" name=""/>
        <dsp:cNvSpPr/>
      </dsp:nvSpPr>
      <dsp:spPr>
        <a:xfrm>
          <a:off x="1248798" y="2812054"/>
          <a:ext cx="4995193" cy="884080"/>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w="9525" cap="rnd" cmpd="sng" algn="ctr">
          <a:solidFill>
            <a:schemeClr val="accent5">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white spaces</a:t>
          </a:r>
        </a:p>
      </dsp:txBody>
      <dsp:txXfrm>
        <a:off x="1248798" y="2812054"/>
        <a:ext cx="4995193" cy="884080"/>
      </dsp:txXfrm>
    </dsp:sp>
    <dsp:sp modelId="{31B833D5-2012-CB48-9EE5-82B702AB9BD7}">
      <dsp:nvSpPr>
        <dsp:cNvPr id="0" name=""/>
        <dsp:cNvSpPr/>
      </dsp:nvSpPr>
      <dsp:spPr>
        <a:xfrm>
          <a:off x="0" y="2812054"/>
          <a:ext cx="1248798" cy="884080"/>
        </a:xfrm>
        <a:prstGeom prst="rect">
          <a:avLst/>
        </a:prstGeom>
        <a:solidFill>
          <a:schemeClr val="lt1">
            <a:hueOff val="0"/>
            <a:satOff val="0"/>
            <a:lumOff val="0"/>
            <a:alphaOff val="0"/>
          </a:schemeClr>
        </a:solidFill>
        <a:ln w="9525" cap="rnd"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Removing</a:t>
          </a:r>
        </a:p>
      </dsp:txBody>
      <dsp:txXfrm>
        <a:off x="0" y="2812054"/>
        <a:ext cx="1248798" cy="884080"/>
      </dsp:txXfrm>
    </dsp:sp>
    <dsp:sp modelId="{8F3284E9-BF8E-CA45-AA3E-4E8247CCC3BD}">
      <dsp:nvSpPr>
        <dsp:cNvPr id="0" name=""/>
        <dsp:cNvSpPr/>
      </dsp:nvSpPr>
      <dsp:spPr>
        <a:xfrm>
          <a:off x="1248798" y="3749179"/>
          <a:ext cx="4995193" cy="88408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84000"/>
                <a:lumMod val="84000"/>
              </a:schemeClr>
            </a:gs>
          </a:gsLst>
          <a:lin ang="5400000" scaled="0"/>
        </a:gradFill>
        <a:ln w="9525" cap="rnd" cmpd="sng" algn="ctr">
          <a:solidFill>
            <a:schemeClr val="accent6">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abbreviations</a:t>
          </a:r>
        </a:p>
      </dsp:txBody>
      <dsp:txXfrm>
        <a:off x="1248798" y="3749179"/>
        <a:ext cx="4995193" cy="884080"/>
      </dsp:txXfrm>
    </dsp:sp>
    <dsp:sp modelId="{B2111B32-F9CC-6B48-A6F8-026A23E78DD9}">
      <dsp:nvSpPr>
        <dsp:cNvPr id="0" name=""/>
        <dsp:cNvSpPr/>
      </dsp:nvSpPr>
      <dsp:spPr>
        <a:xfrm>
          <a:off x="0" y="3749179"/>
          <a:ext cx="1248798" cy="884080"/>
        </a:xfrm>
        <a:prstGeom prst="rect">
          <a:avLst/>
        </a:prstGeom>
        <a:solidFill>
          <a:schemeClr val="lt1">
            <a:hueOff val="0"/>
            <a:satOff val="0"/>
            <a:lumOff val="0"/>
            <a:alphaOff val="0"/>
          </a:schemeClr>
        </a:solidFill>
        <a:ln w="9525" cap="rnd"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Expanding</a:t>
          </a:r>
        </a:p>
      </dsp:txBody>
      <dsp:txXfrm>
        <a:off x="0" y="3749179"/>
        <a:ext cx="1248798" cy="884080"/>
      </dsp:txXfrm>
    </dsp:sp>
    <dsp:sp modelId="{2190AEAE-E485-C444-BFDE-18FCD12B4FC8}">
      <dsp:nvSpPr>
        <dsp:cNvPr id="0" name=""/>
        <dsp:cNvSpPr/>
      </dsp:nvSpPr>
      <dsp:spPr>
        <a:xfrm>
          <a:off x="1248798" y="4686304"/>
          <a:ext cx="4995193" cy="884080"/>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96921" tIns="224556" rIns="96921" bIns="224556" numCol="1" spcCol="1270" anchor="ctr" anchorCtr="0">
          <a:noAutofit/>
        </a:bodyPr>
        <a:lstStyle/>
        <a:p>
          <a:pPr marL="0" lvl="0" indent="0" algn="l" defTabSz="800100">
            <a:lnSpc>
              <a:spcPct val="90000"/>
            </a:lnSpc>
            <a:spcBef>
              <a:spcPct val="0"/>
            </a:spcBef>
            <a:spcAft>
              <a:spcPct val="35000"/>
            </a:spcAft>
            <a:buNone/>
          </a:pPr>
          <a:r>
            <a:rPr lang="en-US" sz="1800" b="1" kern="1200" dirty="0"/>
            <a:t>stop words, sparse terms, and particular words</a:t>
          </a:r>
        </a:p>
      </dsp:txBody>
      <dsp:txXfrm>
        <a:off x="1248798" y="4686304"/>
        <a:ext cx="4995193" cy="884080"/>
      </dsp:txXfrm>
    </dsp:sp>
    <dsp:sp modelId="{D1F048F9-70B2-1A4F-94A6-F2608CB56072}">
      <dsp:nvSpPr>
        <dsp:cNvPr id="0" name=""/>
        <dsp:cNvSpPr/>
      </dsp:nvSpPr>
      <dsp:spPr>
        <a:xfrm>
          <a:off x="0" y="4686304"/>
          <a:ext cx="1248798" cy="884080"/>
        </a:xfrm>
        <a:prstGeom prst="rect">
          <a:avLst/>
        </a:prstGeom>
        <a:solidFill>
          <a:schemeClr val="lt1">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6082" tIns="87327" rIns="66082" bIns="87327" numCol="1" spcCol="1270" anchor="ctr" anchorCtr="0">
          <a:noAutofit/>
        </a:bodyPr>
        <a:lstStyle/>
        <a:p>
          <a:pPr marL="0" lvl="0" indent="0" algn="ctr" defTabSz="711200">
            <a:lnSpc>
              <a:spcPct val="90000"/>
            </a:lnSpc>
            <a:spcBef>
              <a:spcPct val="0"/>
            </a:spcBef>
            <a:spcAft>
              <a:spcPct val="35000"/>
            </a:spcAft>
            <a:buNone/>
          </a:pPr>
          <a:r>
            <a:rPr lang="en-US" sz="1600" kern="1200"/>
            <a:t>Removing</a:t>
          </a:r>
        </a:p>
      </dsp:txBody>
      <dsp:txXfrm>
        <a:off x="0" y="4686304"/>
        <a:ext cx="1248798" cy="8840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10FD2-DB6B-9744-B578-FE22CEDC887B}">
      <dsp:nvSpPr>
        <dsp:cNvPr id="0" name=""/>
        <dsp:cNvSpPr/>
      </dsp:nvSpPr>
      <dsp:spPr>
        <a:xfrm>
          <a:off x="0" y="1185"/>
          <a:ext cx="5756275" cy="794503"/>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b="1" kern="1200"/>
            <a:t>STEPS</a:t>
          </a:r>
          <a:endParaRPr lang="en-US" sz="2000" kern="1200"/>
        </a:p>
      </dsp:txBody>
      <dsp:txXfrm>
        <a:off x="38784" y="39969"/>
        <a:ext cx="5678707" cy="716935"/>
      </dsp:txXfrm>
    </dsp:sp>
    <dsp:sp modelId="{A4029D87-84ED-9F42-8C9C-1073009A9882}">
      <dsp:nvSpPr>
        <dsp:cNvPr id="0" name=""/>
        <dsp:cNvSpPr/>
      </dsp:nvSpPr>
      <dsp:spPr>
        <a:xfrm>
          <a:off x="0" y="853288"/>
          <a:ext cx="5756275" cy="794503"/>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1.</a:t>
          </a:r>
          <a:r>
            <a:rPr lang="en-IN" sz="2000" b="1" kern="1200" dirty="0"/>
            <a:t>Take a movie title, cosine similarity matrix, and indices series as arguments</a:t>
          </a:r>
          <a:r>
            <a:rPr lang="en-IN" sz="2000" kern="1200" dirty="0"/>
            <a:t>.</a:t>
          </a:r>
          <a:endParaRPr lang="en-US" sz="2000" kern="1200" dirty="0"/>
        </a:p>
      </dsp:txBody>
      <dsp:txXfrm>
        <a:off x="38784" y="892072"/>
        <a:ext cx="5678707" cy="716935"/>
      </dsp:txXfrm>
    </dsp:sp>
    <dsp:sp modelId="{02B07395-5381-D34A-9513-909900EADDAC}">
      <dsp:nvSpPr>
        <dsp:cNvPr id="0" name=""/>
        <dsp:cNvSpPr/>
      </dsp:nvSpPr>
      <dsp:spPr>
        <a:xfrm>
          <a:off x="0" y="1705391"/>
          <a:ext cx="5756275" cy="794503"/>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2.</a:t>
          </a:r>
          <a:r>
            <a:rPr lang="en-IN" sz="2000" b="1" kern="1200" dirty="0"/>
            <a:t>Extract pairwise cosine similarity scores for the movie</a:t>
          </a:r>
          <a:endParaRPr lang="en-US" sz="2000" b="1" kern="1200" dirty="0"/>
        </a:p>
      </dsp:txBody>
      <dsp:txXfrm>
        <a:off x="38784" y="1744175"/>
        <a:ext cx="5678707" cy="716935"/>
      </dsp:txXfrm>
    </dsp:sp>
    <dsp:sp modelId="{EB9F237A-4838-EF47-9EE3-52BE4C9FD4B8}">
      <dsp:nvSpPr>
        <dsp:cNvPr id="0" name=""/>
        <dsp:cNvSpPr/>
      </dsp:nvSpPr>
      <dsp:spPr>
        <a:xfrm>
          <a:off x="0" y="2557494"/>
          <a:ext cx="5756275" cy="794503"/>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3.</a:t>
          </a:r>
          <a:r>
            <a:rPr lang="en-IN" sz="2000" b="1" kern="1200" dirty="0"/>
            <a:t>Sort the scores in descending order</a:t>
          </a:r>
          <a:endParaRPr lang="en-US" sz="2000" b="1" kern="1200" dirty="0"/>
        </a:p>
      </dsp:txBody>
      <dsp:txXfrm>
        <a:off x="38784" y="2596278"/>
        <a:ext cx="5678707" cy="716935"/>
      </dsp:txXfrm>
    </dsp:sp>
    <dsp:sp modelId="{4C52A01C-DC00-A44C-B5FA-148657B777F2}">
      <dsp:nvSpPr>
        <dsp:cNvPr id="0" name=""/>
        <dsp:cNvSpPr/>
      </dsp:nvSpPr>
      <dsp:spPr>
        <a:xfrm>
          <a:off x="0" y="3409597"/>
          <a:ext cx="5756275" cy="794503"/>
        </a:xfrm>
        <a:prstGeom prst="roundRect">
          <a:avLst/>
        </a:prstGeom>
        <a:solidFill>
          <a:schemeClr val="bg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IN" sz="2000" kern="1200" dirty="0"/>
            <a:t>4</a:t>
          </a:r>
          <a:r>
            <a:rPr lang="en-IN" sz="2000" b="1" kern="1200" dirty="0"/>
            <a:t>.Output titles corresponding to the highest scores</a:t>
          </a:r>
          <a:endParaRPr lang="en-US" sz="2000" b="1" kern="1200" dirty="0"/>
        </a:p>
      </dsp:txBody>
      <dsp:txXfrm>
        <a:off x="38784" y="3448381"/>
        <a:ext cx="5678707" cy="716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803AF-5312-AE40-80F0-CFC1FF19B69C}">
      <dsp:nvSpPr>
        <dsp:cNvPr id="0" name=""/>
        <dsp:cNvSpPr/>
      </dsp:nvSpPr>
      <dsp:spPr>
        <a:xfrm>
          <a:off x="0" y="154154"/>
          <a:ext cx="5418140" cy="91143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IN" sz="3800" b="1" kern="1200"/>
            <a:t>tried below methods:</a:t>
          </a:r>
          <a:endParaRPr lang="en-US" sz="3800" kern="1200"/>
        </a:p>
      </dsp:txBody>
      <dsp:txXfrm>
        <a:off x="44492" y="198646"/>
        <a:ext cx="5329156" cy="822446"/>
      </dsp:txXfrm>
    </dsp:sp>
    <dsp:sp modelId="{7DDAEDEF-53D9-8A45-AC00-D333D2BFF65F}">
      <dsp:nvSpPr>
        <dsp:cNvPr id="0" name=""/>
        <dsp:cNvSpPr/>
      </dsp:nvSpPr>
      <dsp:spPr>
        <a:xfrm>
          <a:off x="0" y="1065584"/>
          <a:ext cx="5418140" cy="283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26"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IN" sz="3000" b="1" kern="1200"/>
            <a:t>Text summarization using spaCy</a:t>
          </a:r>
          <a:endParaRPr lang="en-US" sz="3000" kern="1200"/>
        </a:p>
        <a:p>
          <a:pPr marL="285750" lvl="1" indent="-285750" algn="l" defTabSz="1333500">
            <a:lnSpc>
              <a:spcPct val="90000"/>
            </a:lnSpc>
            <a:spcBef>
              <a:spcPct val="0"/>
            </a:spcBef>
            <a:spcAft>
              <a:spcPct val="20000"/>
            </a:spcAft>
            <a:buChar char="•"/>
          </a:pPr>
          <a:r>
            <a:rPr lang="en-IN" sz="3000" b="1" kern="1200"/>
            <a:t>Text Summarization using Gensim with TextRank</a:t>
          </a:r>
          <a:r>
            <a:rPr lang="en-IN" sz="3000" b="1" kern="1200">
              <a:hlinkClick xmlns:r="http://schemas.openxmlformats.org/officeDocument/2006/relationships" r:id="rId1"/>
            </a:rPr>
            <a:t>¶</a:t>
          </a:r>
          <a:endParaRPr lang="en-US" sz="3000" kern="1200"/>
        </a:p>
        <a:p>
          <a:pPr marL="285750" lvl="1" indent="-285750" algn="l" defTabSz="1333500">
            <a:lnSpc>
              <a:spcPct val="90000"/>
            </a:lnSpc>
            <a:spcBef>
              <a:spcPct val="0"/>
            </a:spcBef>
            <a:spcAft>
              <a:spcPct val="20000"/>
            </a:spcAft>
            <a:buChar char="•"/>
          </a:pPr>
          <a:r>
            <a:rPr lang="en-IN" sz="3000" b="1" kern="1200"/>
            <a:t>Text Summarization with Sumy</a:t>
          </a:r>
          <a:endParaRPr lang="en-US" sz="3000" kern="1200"/>
        </a:p>
      </dsp:txBody>
      <dsp:txXfrm>
        <a:off x="0" y="1065584"/>
        <a:ext cx="5418140" cy="28317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CC162-E903-824D-B30A-F3B103A0D05C}">
      <dsp:nvSpPr>
        <dsp:cNvPr id="0" name=""/>
        <dsp:cNvSpPr/>
      </dsp:nvSpPr>
      <dsp:spPr>
        <a:xfrm>
          <a:off x="0" y="0"/>
          <a:ext cx="6046132"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84000"/>
                <a:lumMod val="84000"/>
              </a:schemeClr>
            </a:gs>
          </a:gsLst>
          <a:lin ang="5400000" scaled="0"/>
        </a:gradFill>
        <a:ln w="9525" cap="rnd" cmpd="sng" algn="ctr">
          <a:solidFill>
            <a:schemeClr val="accent2">
              <a:hueOff val="0"/>
              <a:satOff val="0"/>
              <a:lumOff val="0"/>
              <a:alphaOff val="0"/>
            </a:schemeClr>
          </a:solidFill>
          <a:prstDash val="solid"/>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910903D-3F03-8D4B-BB6C-7D044766D431}">
      <dsp:nvSpPr>
        <dsp:cNvPr id="0" name=""/>
        <dsp:cNvSpPr/>
      </dsp:nvSpPr>
      <dsp:spPr>
        <a:xfrm>
          <a:off x="0" y="0"/>
          <a:ext cx="1209226" cy="4605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kern="1200"/>
            <a:t>Using this available data</a:t>
          </a:r>
          <a:endParaRPr lang="en-US" sz="1800" kern="1200"/>
        </a:p>
      </dsp:txBody>
      <dsp:txXfrm>
        <a:off x="0" y="0"/>
        <a:ext cx="1209226" cy="4605866"/>
      </dsp:txXfrm>
    </dsp:sp>
    <dsp:sp modelId="{93F8DDD2-4B12-1E48-AEE3-817D2C5D54A1}">
      <dsp:nvSpPr>
        <dsp:cNvPr id="0" name=""/>
        <dsp:cNvSpPr/>
      </dsp:nvSpPr>
      <dsp:spPr>
        <a:xfrm>
          <a:off x="1299918" y="54143"/>
          <a:ext cx="4746214" cy="108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dirty="0"/>
            <a:t>We calculated cosine similarity</a:t>
          </a:r>
          <a:endParaRPr lang="en-US" sz="2700" kern="1200" dirty="0"/>
        </a:p>
      </dsp:txBody>
      <dsp:txXfrm>
        <a:off x="1299918" y="54143"/>
        <a:ext cx="4746214" cy="1082873"/>
      </dsp:txXfrm>
    </dsp:sp>
    <dsp:sp modelId="{41783570-E379-B544-A26F-0793F4D32E00}">
      <dsp:nvSpPr>
        <dsp:cNvPr id="0" name=""/>
        <dsp:cNvSpPr/>
      </dsp:nvSpPr>
      <dsp:spPr>
        <a:xfrm>
          <a:off x="1209226" y="1137016"/>
          <a:ext cx="4836906"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B03AB1FF-B79C-474A-BD32-0B7BB43C4F80}">
      <dsp:nvSpPr>
        <dsp:cNvPr id="0" name=""/>
        <dsp:cNvSpPr/>
      </dsp:nvSpPr>
      <dsp:spPr>
        <a:xfrm>
          <a:off x="1299918" y="1191160"/>
          <a:ext cx="4746214" cy="108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a:t>Based on similarity we buit a recommendation system</a:t>
          </a:r>
          <a:endParaRPr lang="en-US" sz="2700" kern="1200"/>
        </a:p>
      </dsp:txBody>
      <dsp:txXfrm>
        <a:off x="1299918" y="1191160"/>
        <a:ext cx="4746214" cy="1082873"/>
      </dsp:txXfrm>
    </dsp:sp>
    <dsp:sp modelId="{93300AA3-7F84-E841-B8F4-83E19541A824}">
      <dsp:nvSpPr>
        <dsp:cNvPr id="0" name=""/>
        <dsp:cNvSpPr/>
      </dsp:nvSpPr>
      <dsp:spPr>
        <a:xfrm>
          <a:off x="1209226" y="2274033"/>
          <a:ext cx="4836906"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920FAE29-95F3-E243-83A1-1FE8529C2BCE}">
      <dsp:nvSpPr>
        <dsp:cNvPr id="0" name=""/>
        <dsp:cNvSpPr/>
      </dsp:nvSpPr>
      <dsp:spPr>
        <a:xfrm>
          <a:off x="1299918" y="2328177"/>
          <a:ext cx="4746214" cy="108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a:t>We did talk summarization using spacy</a:t>
          </a:r>
          <a:endParaRPr lang="en-US" sz="2700" kern="1200"/>
        </a:p>
      </dsp:txBody>
      <dsp:txXfrm>
        <a:off x="1299918" y="2328177"/>
        <a:ext cx="4746214" cy="1082873"/>
      </dsp:txXfrm>
    </dsp:sp>
    <dsp:sp modelId="{47BAE4A7-E808-F44B-AA83-9DF9B604AC6E}">
      <dsp:nvSpPr>
        <dsp:cNvPr id="0" name=""/>
        <dsp:cNvSpPr/>
      </dsp:nvSpPr>
      <dsp:spPr>
        <a:xfrm>
          <a:off x="1209226" y="3411050"/>
          <a:ext cx="4836906"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6EEF1800-D280-0848-BAED-28642D9D5DE0}">
      <dsp:nvSpPr>
        <dsp:cNvPr id="0" name=""/>
        <dsp:cNvSpPr/>
      </dsp:nvSpPr>
      <dsp:spPr>
        <a:xfrm>
          <a:off x="1299918" y="3465194"/>
          <a:ext cx="4746214" cy="108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0" kern="1200"/>
            <a:t>In addition, we did topic modeling</a:t>
          </a:r>
          <a:endParaRPr lang="en-US" sz="2700" kern="1200"/>
        </a:p>
      </dsp:txBody>
      <dsp:txXfrm>
        <a:off x="1299918" y="3465194"/>
        <a:ext cx="4746214" cy="1082873"/>
      </dsp:txXfrm>
    </dsp:sp>
    <dsp:sp modelId="{29BA1531-885B-2740-95F5-719C714E6800}">
      <dsp:nvSpPr>
        <dsp:cNvPr id="0" name=""/>
        <dsp:cNvSpPr/>
      </dsp:nvSpPr>
      <dsp:spPr>
        <a:xfrm>
          <a:off x="1209226" y="4548067"/>
          <a:ext cx="4836906" cy="0"/>
        </a:xfrm>
        <a:prstGeom prst="line">
          <a:avLst/>
        </a:prstGeom>
        <a:solidFill>
          <a:schemeClr val="accent2">
            <a:hueOff val="0"/>
            <a:satOff val="0"/>
            <a:lumOff val="0"/>
            <a:alphaOff val="0"/>
          </a:schemeClr>
        </a:solidFill>
        <a:ln w="19050" cap="rnd"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8428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9305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654409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610037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305039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59874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11/29/20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1422465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68461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0668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4447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7649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43119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99901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26187462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11/29/20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3780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4466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A4B53A7-3209-46A6-9454-F38EAC8F11E7}" type="datetimeFigureOut">
              <a:rPr lang="en-US" smtClean="0"/>
              <a:t>11/29/20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444705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A4B53A7-3209-46A6-9454-F38EAC8F11E7}" type="datetimeFigureOut">
              <a:rPr lang="en-US" smtClean="0"/>
              <a:pPr/>
              <a:t>11/29/20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4008147183"/>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44A4-9799-844B-AE0F-C4468F6AFC2D}"/>
              </a:ext>
            </a:extLst>
          </p:cNvPr>
          <p:cNvSpPr>
            <a:spLocks noGrp="1"/>
          </p:cNvSpPr>
          <p:nvPr>
            <p:ph type="ctrTitle"/>
          </p:nvPr>
        </p:nvSpPr>
        <p:spPr>
          <a:xfrm>
            <a:off x="1751012" y="3883741"/>
            <a:ext cx="8676222" cy="1335959"/>
          </a:xfrm>
        </p:spPr>
        <p:txBody>
          <a:bodyPr>
            <a:normAutofit/>
          </a:bodyPr>
          <a:lstStyle/>
          <a:p>
            <a:pPr>
              <a:lnSpc>
                <a:spcPct val="90000"/>
              </a:lnSpc>
            </a:pPr>
            <a:r>
              <a:rPr lang="en-US" sz="4400"/>
              <a:t>TED Talk Recommendation system and Summarization</a:t>
            </a:r>
          </a:p>
        </p:txBody>
      </p:sp>
      <p:sp>
        <p:nvSpPr>
          <p:cNvPr id="3" name="Subtitle 2">
            <a:extLst>
              <a:ext uri="{FF2B5EF4-FFF2-40B4-BE49-F238E27FC236}">
                <a16:creationId xmlns:a16="http://schemas.microsoft.com/office/drawing/2014/main" id="{A28303A2-85A9-424C-ACC3-CFBA85C045BA}"/>
              </a:ext>
            </a:extLst>
          </p:cNvPr>
          <p:cNvSpPr>
            <a:spLocks noGrp="1"/>
          </p:cNvSpPr>
          <p:nvPr>
            <p:ph type="subTitle" idx="1"/>
          </p:nvPr>
        </p:nvSpPr>
        <p:spPr>
          <a:xfrm>
            <a:off x="1751012" y="5295900"/>
            <a:ext cx="8676222" cy="682113"/>
          </a:xfrm>
        </p:spPr>
        <p:txBody>
          <a:bodyPr>
            <a:noAutofit/>
          </a:bodyPr>
          <a:lstStyle/>
          <a:p>
            <a:pPr>
              <a:lnSpc>
                <a:spcPct val="90000"/>
              </a:lnSpc>
            </a:pPr>
            <a:r>
              <a:rPr lang="en-US" sz="1600" dirty="0" err="1"/>
              <a:t>Roja</a:t>
            </a:r>
            <a:r>
              <a:rPr lang="en-US" sz="1600" dirty="0"/>
              <a:t> Rani Jyothi</a:t>
            </a:r>
          </a:p>
          <a:p>
            <a:pPr>
              <a:lnSpc>
                <a:spcPct val="90000"/>
              </a:lnSpc>
            </a:pPr>
            <a:r>
              <a:rPr lang="en-US" sz="1600" dirty="0"/>
              <a:t>Data Science Intensive Capstone Project</a:t>
            </a:r>
          </a:p>
          <a:p>
            <a:pPr>
              <a:lnSpc>
                <a:spcPct val="90000"/>
              </a:lnSpc>
            </a:pPr>
            <a:r>
              <a:rPr lang="en-US" sz="1600" dirty="0"/>
              <a:t>Springboard - 2020</a:t>
            </a:r>
          </a:p>
        </p:txBody>
      </p:sp>
      <p:pic>
        <p:nvPicPr>
          <p:cNvPr id="1026" name="Picture 2" descr="Top 5 AR TED Talks You Must Watch - Augmania Inc.">
            <a:extLst>
              <a:ext uri="{FF2B5EF4-FFF2-40B4-BE49-F238E27FC236}">
                <a16:creationId xmlns:a16="http://schemas.microsoft.com/office/drawing/2014/main" id="{8710E8B0-61E0-B34B-A827-D4517E5EE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7318"/>
          <a:stretch/>
        </p:blipFill>
        <p:spPr bwMode="auto">
          <a:xfrm>
            <a:off x="2711334" y="824487"/>
            <a:ext cx="6769332" cy="2983054"/>
          </a:xfrm>
          <a:prstGeom prst="roundRect">
            <a:avLst>
              <a:gd name="adj" fmla="val 4380"/>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22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3AAE-13EF-794F-81A4-A556BAD476E4}"/>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nSpc>
                <a:spcPct val="90000"/>
              </a:lnSpc>
            </a:pPr>
            <a:r>
              <a:rPr lang="en-US" sz="2600" b="1"/>
              <a:t>HYPOTHESIS TESTING</a:t>
            </a:r>
            <a:r>
              <a:rPr lang="en-US" sz="2600"/>
              <a:t>: </a:t>
            </a:r>
            <a:br>
              <a:rPr lang="en-US" sz="2600"/>
            </a:br>
            <a:r>
              <a:rPr lang="en-US" sz="2600"/>
              <a:t>IS THERE ANY RELATIONSHIP BETWEEN VIEWS AND COMMENTS</a:t>
            </a:r>
          </a:p>
        </p:txBody>
      </p:sp>
      <p:sp>
        <p:nvSpPr>
          <p:cNvPr id="4" name="Text Placeholder 3">
            <a:extLst>
              <a:ext uri="{FF2B5EF4-FFF2-40B4-BE49-F238E27FC236}">
                <a16:creationId xmlns:a16="http://schemas.microsoft.com/office/drawing/2014/main" id="{77DB14F1-3ACB-9F4F-8DD3-50652369C17C}"/>
              </a:ext>
            </a:extLst>
          </p:cNvPr>
          <p:cNvSpPr>
            <a:spLocks noGrp="1"/>
          </p:cNvSpPr>
          <p:nvPr>
            <p:ph type="body" sz="half" idx="2"/>
          </p:nvPr>
        </p:nvSpPr>
        <p:spPr>
          <a:xfrm>
            <a:off x="643192" y="2666999"/>
            <a:ext cx="3643674" cy="3216276"/>
          </a:xfrm>
        </p:spPr>
        <p:txBody>
          <a:bodyPr vert="horz" lIns="91440" tIns="45720" rIns="91440" bIns="45720" rtlCol="0" anchor="ctr">
            <a:normAutofit/>
          </a:bodyPr>
          <a:lstStyle/>
          <a:p>
            <a:pPr>
              <a:buFont typeface="Arial"/>
              <a:buChar char="•"/>
            </a:pPr>
            <a:r>
              <a:rPr lang="en-US"/>
              <a:t>Aftre</a:t>
            </a:r>
            <a:r>
              <a:rPr lang="en-US" dirty="0"/>
              <a:t> performing One-Way ANOVA Test using OLS Model, WE GOT P-VALUE AS 0.9965.</a:t>
            </a:r>
          </a:p>
          <a:p>
            <a:pPr>
              <a:buFont typeface="Arial"/>
              <a:buChar char="•"/>
            </a:pPr>
            <a:r>
              <a:rPr lang="en-US" dirty="0"/>
              <a:t> RESULT: From the  results, we concluded that There is no statistically significant relationship between views and speakers occupation</a:t>
            </a:r>
          </a:p>
        </p:txBody>
      </p:sp>
      <p:pic>
        <p:nvPicPr>
          <p:cNvPr id="6156" name="Picture 12" descr="Chart, line chart&#10;&#10;Description automatically generated">
            <a:extLst>
              <a:ext uri="{FF2B5EF4-FFF2-40B4-BE49-F238E27FC236}">
                <a16:creationId xmlns:a16="http://schemas.microsoft.com/office/drawing/2014/main" id="{452E005D-7241-4B42-9D34-20215CA77A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43" b="-1"/>
          <a:stretch/>
        </p:blipFill>
        <p:spPr bwMode="auto">
          <a:xfrm>
            <a:off x="4630994" y="645106"/>
            <a:ext cx="6916633"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794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B9040-041B-9A4F-8437-0C344FD93A3A}"/>
              </a:ext>
            </a:extLst>
          </p:cNvPr>
          <p:cNvSpPr>
            <a:spLocks noGrp="1"/>
          </p:cNvSpPr>
          <p:nvPr>
            <p:ph type="title"/>
          </p:nvPr>
        </p:nvSpPr>
        <p:spPr>
          <a:xfrm>
            <a:off x="8119869" y="643466"/>
            <a:ext cx="3143875" cy="5571065"/>
          </a:xfrm>
        </p:spPr>
        <p:txBody>
          <a:bodyPr vert="horz" lIns="91440" tIns="45720" rIns="91440" bIns="45720" rtlCol="0" anchor="ctr">
            <a:normAutofit/>
          </a:bodyPr>
          <a:lstStyle/>
          <a:p>
            <a:br>
              <a:rPr lang="en-US" sz="3600" b="1" dirty="0"/>
            </a:br>
            <a:r>
              <a:rPr lang="en-US" sz="3600" b="1" dirty="0"/>
              <a:t>                            Text Pre processing using </a:t>
            </a:r>
            <a:r>
              <a:rPr lang="en-US" sz="3600" b="1" dirty="0" err="1"/>
              <a:t>spaCy</a:t>
            </a:r>
            <a:br>
              <a:rPr lang="en-US" sz="3600" b="1" dirty="0"/>
            </a:br>
            <a:endParaRPr lang="en-US" sz="3600" dirty="0"/>
          </a:p>
        </p:txBody>
      </p:sp>
      <p:sp>
        <p:nvSpPr>
          <p:cNvPr id="9" name="Rectangle 8">
            <a:extLst>
              <a:ext uri="{FF2B5EF4-FFF2-40B4-BE49-F238E27FC236}">
                <a16:creationId xmlns:a16="http://schemas.microsoft.com/office/drawing/2014/main" id="{8FBC750A-B8E7-49A0-A00A-F72451271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4D0436-4FAC-43D1-9565-515BBE80D7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9F82E424-AAF6-43AC-AC56-03BA23E0C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5" name="Text Placeholder 2">
            <a:extLst>
              <a:ext uri="{FF2B5EF4-FFF2-40B4-BE49-F238E27FC236}">
                <a16:creationId xmlns:a16="http://schemas.microsoft.com/office/drawing/2014/main" id="{AB6DBA5B-6410-4766-8851-6BDA36BE61B8}"/>
              </a:ext>
            </a:extLst>
          </p:cNvPr>
          <p:cNvGraphicFramePr/>
          <p:nvPr>
            <p:extLst>
              <p:ext uri="{D42A27DB-BD31-4B8C-83A1-F6EECF244321}">
                <p14:modId xmlns:p14="http://schemas.microsoft.com/office/powerpoint/2010/main" val="209443084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6146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3FFB-B9B6-014D-9E5D-B20B78CE0AA8}"/>
              </a:ext>
            </a:extLst>
          </p:cNvPr>
          <p:cNvSpPr>
            <a:spLocks noGrp="1"/>
          </p:cNvSpPr>
          <p:nvPr>
            <p:ph type="title"/>
          </p:nvPr>
        </p:nvSpPr>
        <p:spPr>
          <a:xfrm>
            <a:off x="212722" y="54674"/>
            <a:ext cx="11979277" cy="1259205"/>
          </a:xfrm>
          <a:solidFill>
            <a:schemeClr val="bg1"/>
          </a:solidFill>
        </p:spPr>
        <p:txBody>
          <a:bodyPr>
            <a:normAutofit fontScale="90000"/>
          </a:bodyPr>
          <a:lstStyle/>
          <a:p>
            <a:r>
              <a:rPr lang="en-US" dirty="0"/>
              <a:t>                                                     </a:t>
            </a:r>
            <a:r>
              <a:rPr lang="en-US" dirty="0">
                <a:solidFill>
                  <a:schemeClr val="tx1"/>
                </a:solidFill>
              </a:rPr>
              <a:t>FEATURE EXTRACTION</a:t>
            </a:r>
            <a:br>
              <a:rPr lang="en-US" dirty="0">
                <a:solidFill>
                  <a:schemeClr val="tx1"/>
                </a:solidFill>
              </a:rPr>
            </a:br>
            <a:r>
              <a:rPr lang="en-US" dirty="0">
                <a:solidFill>
                  <a:schemeClr val="tx1"/>
                </a:solidFill>
              </a:rPr>
              <a:t>               </a:t>
            </a:r>
            <a:r>
              <a:rPr lang="en-US" sz="2200" dirty="0">
                <a:solidFill>
                  <a:schemeClr val="tx1"/>
                </a:solidFill>
              </a:rPr>
              <a:t>DERIVED RATINGS CATEGORY FOR EACH TRANSCRIPT FROM RATINGS FEATURE</a:t>
            </a:r>
            <a:br>
              <a:rPr lang="en-US" dirty="0"/>
            </a:br>
            <a:endParaRPr lang="en-US" dirty="0">
              <a:solidFill>
                <a:schemeClr val="tx1"/>
              </a:solidFill>
            </a:endParaRPr>
          </a:p>
        </p:txBody>
      </p:sp>
      <p:pic>
        <p:nvPicPr>
          <p:cNvPr id="9220" name="Picture 4">
            <a:extLst>
              <a:ext uri="{FF2B5EF4-FFF2-40B4-BE49-F238E27FC236}">
                <a16:creationId xmlns:a16="http://schemas.microsoft.com/office/drawing/2014/main" id="{D270EA9C-2B2C-AF47-B607-84FEDBE8C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22" y="1457325"/>
            <a:ext cx="5883278" cy="5199507"/>
          </a:xfrm>
          <a:prstGeom prst="rect">
            <a:avLst/>
          </a:prstGeom>
          <a:solidFill>
            <a:schemeClr val="tx1"/>
          </a:solidFill>
        </p:spPr>
      </p:pic>
      <p:pic>
        <p:nvPicPr>
          <p:cNvPr id="9224" name="Picture 8">
            <a:extLst>
              <a:ext uri="{FF2B5EF4-FFF2-40B4-BE49-F238E27FC236}">
                <a16:creationId xmlns:a16="http://schemas.microsoft.com/office/drawing/2014/main" id="{EB040C12-2BF7-6C4A-9B4B-26A64AAE2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57325"/>
            <a:ext cx="6095999" cy="5199507"/>
          </a:xfrm>
          <a:prstGeom prst="rect">
            <a:avLst/>
          </a:prstGeom>
          <a:solidFill>
            <a:schemeClr val="tx1"/>
          </a:solidFill>
        </p:spPr>
      </p:pic>
    </p:spTree>
    <p:extLst>
      <p:ext uri="{BB962C8B-B14F-4D97-AF65-F5344CB8AC3E}">
        <p14:creationId xmlns:p14="http://schemas.microsoft.com/office/powerpoint/2010/main" val="505122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EE128-F94B-1340-9006-0B08D46F88B1}"/>
              </a:ext>
            </a:extLst>
          </p:cNvPr>
          <p:cNvSpPr>
            <a:spLocks noGrp="1"/>
          </p:cNvSpPr>
          <p:nvPr>
            <p:ph type="title"/>
          </p:nvPr>
        </p:nvSpPr>
        <p:spPr>
          <a:xfrm>
            <a:off x="0" y="97631"/>
            <a:ext cx="12192000" cy="1905000"/>
          </a:xfrm>
          <a:solidFill>
            <a:schemeClr val="bg1"/>
          </a:solidFill>
        </p:spPr>
        <p:txBody>
          <a:bodyPr/>
          <a:lstStyle/>
          <a:p>
            <a:r>
              <a:rPr lang="en-US" dirty="0"/>
              <a:t>                          Recommendation function</a:t>
            </a:r>
          </a:p>
        </p:txBody>
      </p:sp>
      <p:pic>
        <p:nvPicPr>
          <p:cNvPr id="7" name="image43.png">
            <a:extLst>
              <a:ext uri="{FF2B5EF4-FFF2-40B4-BE49-F238E27FC236}">
                <a16:creationId xmlns:a16="http://schemas.microsoft.com/office/drawing/2014/main" id="{B476169E-6032-B243-BF4E-1398BDF0FDB2}"/>
              </a:ext>
            </a:extLst>
          </p:cNvPr>
          <p:cNvPicPr/>
          <p:nvPr/>
        </p:nvPicPr>
        <p:blipFill>
          <a:blip r:embed="rId2"/>
          <a:srcRect/>
          <a:stretch>
            <a:fillRect/>
          </a:stretch>
        </p:blipFill>
        <p:spPr>
          <a:xfrm>
            <a:off x="6472237" y="2428876"/>
            <a:ext cx="5414963" cy="3157538"/>
          </a:xfrm>
          <a:prstGeom prst="rect">
            <a:avLst/>
          </a:prstGeom>
          <a:ln/>
        </p:spPr>
      </p:pic>
      <p:graphicFrame>
        <p:nvGraphicFramePr>
          <p:cNvPr id="9" name="Text Placeholder 2">
            <a:extLst>
              <a:ext uri="{FF2B5EF4-FFF2-40B4-BE49-F238E27FC236}">
                <a16:creationId xmlns:a16="http://schemas.microsoft.com/office/drawing/2014/main" id="{2B9BCDA8-622B-4649-A7F0-AFB41FD9C89E}"/>
              </a:ext>
            </a:extLst>
          </p:cNvPr>
          <p:cNvGraphicFramePr/>
          <p:nvPr>
            <p:extLst>
              <p:ext uri="{D42A27DB-BD31-4B8C-83A1-F6EECF244321}">
                <p14:modId xmlns:p14="http://schemas.microsoft.com/office/powerpoint/2010/main" val="1843202541"/>
              </p:ext>
            </p:extLst>
          </p:nvPr>
        </p:nvGraphicFramePr>
        <p:xfrm>
          <a:off x="101600" y="2002631"/>
          <a:ext cx="5756275" cy="4205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26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7F94-08FC-094C-ADDA-CD56C37D84DD}"/>
              </a:ext>
            </a:extLst>
          </p:cNvPr>
          <p:cNvSpPr>
            <a:spLocks noGrp="1"/>
          </p:cNvSpPr>
          <p:nvPr>
            <p:ph type="title"/>
          </p:nvPr>
        </p:nvSpPr>
        <p:spPr>
          <a:xfrm>
            <a:off x="100012" y="110596"/>
            <a:ext cx="11930063" cy="1532467"/>
          </a:xfrm>
          <a:solidFill>
            <a:schemeClr val="bg1"/>
          </a:solidFill>
        </p:spPr>
        <p:txBody>
          <a:bodyPr/>
          <a:lstStyle/>
          <a:p>
            <a:r>
              <a:rPr lang="en-US" dirty="0">
                <a:solidFill>
                  <a:schemeClr val="tx1"/>
                </a:solidFill>
              </a:rPr>
              <a:t>                         TED TALK SUMMARIZATION</a:t>
            </a:r>
          </a:p>
        </p:txBody>
      </p:sp>
      <p:sp>
        <p:nvSpPr>
          <p:cNvPr id="5" name="Text Placeholder 4">
            <a:extLst>
              <a:ext uri="{FF2B5EF4-FFF2-40B4-BE49-F238E27FC236}">
                <a16:creationId xmlns:a16="http://schemas.microsoft.com/office/drawing/2014/main" id="{25FC9918-C401-0E44-BD09-4D7D6ACA9859}"/>
              </a:ext>
            </a:extLst>
          </p:cNvPr>
          <p:cNvSpPr>
            <a:spLocks noGrp="1"/>
          </p:cNvSpPr>
          <p:nvPr>
            <p:ph type="body" sz="quarter" idx="3"/>
          </p:nvPr>
        </p:nvSpPr>
        <p:spPr>
          <a:xfrm>
            <a:off x="5845704" y="2076980"/>
            <a:ext cx="6281207" cy="623358"/>
          </a:xfrm>
          <a:solidFill>
            <a:schemeClr val="bg1"/>
          </a:solidFill>
        </p:spPr>
        <p:txBody>
          <a:bodyPr/>
          <a:lstStyle/>
          <a:p>
            <a:r>
              <a:rPr lang="en-IN" sz="2000" dirty="0">
                <a:effectLst/>
              </a:rPr>
              <a:t>We found that summarization with </a:t>
            </a:r>
            <a:r>
              <a:rPr lang="en-IN" sz="2000" dirty="0" err="1">
                <a:effectLst/>
              </a:rPr>
              <a:t>spaCy</a:t>
            </a:r>
            <a:r>
              <a:rPr lang="en-IN" sz="2000" dirty="0">
                <a:effectLst/>
              </a:rPr>
              <a:t> gave good results compared to others for this dataset.</a:t>
            </a:r>
            <a:endParaRPr lang="en-US" sz="2000" dirty="0"/>
          </a:p>
        </p:txBody>
      </p:sp>
      <p:pic>
        <p:nvPicPr>
          <p:cNvPr id="7" name="image36.png">
            <a:extLst>
              <a:ext uri="{FF2B5EF4-FFF2-40B4-BE49-F238E27FC236}">
                <a16:creationId xmlns:a16="http://schemas.microsoft.com/office/drawing/2014/main" id="{08ED31D9-F153-C243-8838-6A0D8E3E9570}"/>
              </a:ext>
            </a:extLst>
          </p:cNvPr>
          <p:cNvPicPr/>
          <p:nvPr/>
        </p:nvPicPr>
        <p:blipFill>
          <a:blip r:embed="rId2"/>
          <a:srcRect/>
          <a:stretch>
            <a:fillRect/>
          </a:stretch>
        </p:blipFill>
        <p:spPr>
          <a:xfrm>
            <a:off x="5845704" y="2943224"/>
            <a:ext cx="6246283" cy="3201461"/>
          </a:xfrm>
          <a:prstGeom prst="rect">
            <a:avLst/>
          </a:prstGeom>
          <a:ln/>
        </p:spPr>
      </p:pic>
      <p:graphicFrame>
        <p:nvGraphicFramePr>
          <p:cNvPr id="9" name="Text Placeholder 2">
            <a:extLst>
              <a:ext uri="{FF2B5EF4-FFF2-40B4-BE49-F238E27FC236}">
                <a16:creationId xmlns:a16="http://schemas.microsoft.com/office/drawing/2014/main" id="{07D71F4F-7D83-455A-90B2-FA04D590E7C2}"/>
              </a:ext>
            </a:extLst>
          </p:cNvPr>
          <p:cNvGraphicFramePr/>
          <p:nvPr/>
        </p:nvGraphicFramePr>
        <p:xfrm>
          <a:off x="196848" y="2093186"/>
          <a:ext cx="5418140" cy="405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354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97DC-E186-3848-BB5A-C348209BA949}"/>
              </a:ext>
            </a:extLst>
          </p:cNvPr>
          <p:cNvSpPr>
            <a:spLocks noGrp="1"/>
          </p:cNvSpPr>
          <p:nvPr>
            <p:ph type="title"/>
          </p:nvPr>
        </p:nvSpPr>
        <p:spPr>
          <a:xfrm>
            <a:off x="643192" y="609600"/>
            <a:ext cx="3643674" cy="1905000"/>
          </a:xfrm>
          <a:solidFill>
            <a:schemeClr val="bg1"/>
          </a:solidFill>
        </p:spPr>
        <p:txBody>
          <a:bodyPr vert="horz" lIns="91440" tIns="45720" rIns="91440" bIns="45720" rtlCol="0" anchor="ctr">
            <a:normAutofit/>
          </a:bodyPr>
          <a:lstStyle/>
          <a:p>
            <a:r>
              <a:rPr lang="en-US" sz="2800" dirty="0"/>
              <a:t>                                 Topic modeling</a:t>
            </a:r>
          </a:p>
        </p:txBody>
      </p:sp>
      <p:sp>
        <p:nvSpPr>
          <p:cNvPr id="3" name="Text Placeholder 2">
            <a:extLst>
              <a:ext uri="{FF2B5EF4-FFF2-40B4-BE49-F238E27FC236}">
                <a16:creationId xmlns:a16="http://schemas.microsoft.com/office/drawing/2014/main" id="{4B6757D8-CA30-7345-9B9C-A791CB0D8974}"/>
              </a:ext>
            </a:extLst>
          </p:cNvPr>
          <p:cNvSpPr>
            <a:spLocks noGrp="1"/>
          </p:cNvSpPr>
          <p:nvPr>
            <p:ph type="body" idx="1"/>
          </p:nvPr>
        </p:nvSpPr>
        <p:spPr>
          <a:xfrm>
            <a:off x="643192" y="2514600"/>
            <a:ext cx="3643674" cy="3368675"/>
          </a:xfrm>
          <a:solidFill>
            <a:schemeClr val="bg1"/>
          </a:solidFill>
        </p:spPr>
        <p:txBody>
          <a:bodyPr vert="horz" lIns="91440" tIns="45720" rIns="91440" bIns="45720" rtlCol="0" anchor="ctr">
            <a:normAutofit fontScale="92500" lnSpcReduction="10000"/>
          </a:bodyPr>
          <a:lstStyle/>
          <a:p>
            <a:pPr>
              <a:lnSpc>
                <a:spcPct val="90000"/>
              </a:lnSpc>
            </a:pPr>
            <a:r>
              <a:rPr lang="en-US" sz="1900" dirty="0"/>
              <a:t>we tried two algorithms</a:t>
            </a:r>
          </a:p>
          <a:p>
            <a:pPr marL="914400" lvl="1" indent="-457200">
              <a:lnSpc>
                <a:spcPct val="90000"/>
              </a:lnSpc>
              <a:buFont typeface="Arial"/>
              <a:buChar char="•"/>
            </a:pPr>
            <a:r>
              <a:rPr lang="en-US" sz="1300" dirty="0"/>
              <a:t>LDA (Latent Dirichlet Allocation) </a:t>
            </a:r>
          </a:p>
          <a:p>
            <a:pPr marL="914400" lvl="1" indent="-457200">
              <a:lnSpc>
                <a:spcPct val="90000"/>
              </a:lnSpc>
              <a:buFont typeface="Arial"/>
              <a:buChar char="•"/>
            </a:pPr>
            <a:r>
              <a:rPr lang="en-US" sz="1300" dirty="0"/>
              <a:t>NMF (Non-negative Matrix Factorization) for topic modelling</a:t>
            </a:r>
          </a:p>
          <a:p>
            <a:pPr>
              <a:lnSpc>
                <a:spcPct val="90000"/>
              </a:lnSpc>
              <a:buFont typeface="Arial"/>
              <a:buChar char="•"/>
            </a:pPr>
            <a:endParaRPr lang="en-US" sz="1300" dirty="0"/>
          </a:p>
          <a:p>
            <a:pPr marL="342900" indent="-342900">
              <a:lnSpc>
                <a:spcPct val="90000"/>
              </a:lnSpc>
              <a:buFont typeface="Arial"/>
              <a:buChar char="•"/>
            </a:pPr>
            <a:r>
              <a:rPr lang="en-US" sz="1600" dirty="0"/>
              <a:t>LDA for this TED Talks dataset produces noisy data and are hard to interpret. </a:t>
            </a:r>
          </a:p>
          <a:p>
            <a:pPr marL="342900" indent="-342900">
              <a:lnSpc>
                <a:spcPct val="90000"/>
              </a:lnSpc>
              <a:buFont typeface="Arial"/>
              <a:buChar char="•"/>
            </a:pPr>
            <a:r>
              <a:rPr lang="en-US" sz="1600" dirty="0"/>
              <a:t>NMF was able to find more meaningful topics.</a:t>
            </a:r>
          </a:p>
          <a:p>
            <a:pPr marL="342900" indent="-342900">
              <a:lnSpc>
                <a:spcPct val="90000"/>
              </a:lnSpc>
              <a:buFont typeface="Arial"/>
              <a:buChar char="•"/>
            </a:pPr>
            <a:r>
              <a:rPr lang="en-US" sz="1600" dirty="0"/>
              <a:t>So used the NMF model for final topic modeling and got the top 20 topics along with tags. </a:t>
            </a:r>
          </a:p>
          <a:p>
            <a:pPr>
              <a:lnSpc>
                <a:spcPct val="90000"/>
              </a:lnSpc>
              <a:buFont typeface="Arial"/>
              <a:buChar char="•"/>
            </a:pPr>
            <a:endParaRPr lang="en-US" sz="1300" dirty="0"/>
          </a:p>
        </p:txBody>
      </p:sp>
      <p:sp>
        <p:nvSpPr>
          <p:cNvPr id="12" name="Rounded Rectangle 7">
            <a:extLst>
              <a:ext uri="{FF2B5EF4-FFF2-40B4-BE49-F238E27FC236}">
                <a16:creationId xmlns:a16="http://schemas.microsoft.com/office/drawing/2014/main" id="{C5874C61-2C6A-4209-86F3-630A6DD0E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39.png" descr="Graphical user interface, text, application, email&#10;&#10;Description automatically generated">
            <a:extLst>
              <a:ext uri="{FF2B5EF4-FFF2-40B4-BE49-F238E27FC236}">
                <a16:creationId xmlns:a16="http://schemas.microsoft.com/office/drawing/2014/main" id="{C7EA8CE7-3E51-204D-9A0E-D6303E817A67}"/>
              </a:ext>
            </a:extLst>
          </p:cNvPr>
          <p:cNvPicPr/>
          <p:nvPr/>
        </p:nvPicPr>
        <p:blipFill>
          <a:blip r:embed="rId3"/>
          <a:stretch>
            <a:fillRect/>
          </a:stretch>
        </p:blipFill>
        <p:spPr>
          <a:xfrm>
            <a:off x="5128626" y="2240558"/>
            <a:ext cx="5934182" cy="2032457"/>
          </a:xfrm>
          <a:prstGeom prst="rect">
            <a:avLst/>
          </a:prstGeom>
        </p:spPr>
      </p:pic>
    </p:spTree>
    <p:extLst>
      <p:ext uri="{BB962C8B-B14F-4D97-AF65-F5344CB8AC3E}">
        <p14:creationId xmlns:p14="http://schemas.microsoft.com/office/powerpoint/2010/main" val="1717426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8965-90A4-6F42-A065-F8666C7CEA43}"/>
              </a:ext>
            </a:extLst>
          </p:cNvPr>
          <p:cNvSpPr>
            <a:spLocks noGrp="1"/>
          </p:cNvSpPr>
          <p:nvPr>
            <p:ph type="title"/>
          </p:nvPr>
        </p:nvSpPr>
        <p:spPr>
          <a:xfrm>
            <a:off x="669851" y="1430179"/>
            <a:ext cx="3029313" cy="3675908"/>
          </a:xfrm>
          <a:solidFill>
            <a:schemeClr val="bg1"/>
          </a:solidFill>
        </p:spPr>
        <p:txBody>
          <a:bodyPr vert="horz" lIns="91440" tIns="45720" rIns="91440" bIns="45720" rtlCol="0" anchor="ctr">
            <a:normAutofit/>
          </a:bodyPr>
          <a:lstStyle/>
          <a:p>
            <a:r>
              <a:rPr lang="en-US" sz="3100" dirty="0"/>
              <a:t>Conclusion</a:t>
            </a:r>
          </a:p>
        </p:txBody>
      </p:sp>
      <p:sp>
        <p:nvSpPr>
          <p:cNvPr id="9" name="Rectangle 8">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ext Placeholder 2">
            <a:extLst>
              <a:ext uri="{FF2B5EF4-FFF2-40B4-BE49-F238E27FC236}">
                <a16:creationId xmlns:a16="http://schemas.microsoft.com/office/drawing/2014/main" id="{FEB47933-8461-4530-9268-4D53A9E559E8}"/>
              </a:ext>
            </a:extLst>
          </p:cNvPr>
          <p:cNvGraphicFramePr/>
          <p:nvPr>
            <p:extLst>
              <p:ext uri="{D42A27DB-BD31-4B8C-83A1-F6EECF244321}">
                <p14:modId xmlns:p14="http://schemas.microsoft.com/office/powerpoint/2010/main" val="226092794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3264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7502-EF27-0345-A9D5-E4E3A7540027}"/>
              </a:ext>
            </a:extLst>
          </p:cNvPr>
          <p:cNvSpPr>
            <a:spLocks noGrp="1"/>
          </p:cNvSpPr>
          <p:nvPr>
            <p:ph type="title"/>
          </p:nvPr>
        </p:nvSpPr>
        <p:spPr>
          <a:xfrm>
            <a:off x="898525" y="66677"/>
            <a:ext cx="9905998" cy="1905000"/>
          </a:xfrm>
          <a:solidFill>
            <a:schemeClr val="bg1"/>
          </a:solidFill>
        </p:spPr>
        <p:txBody>
          <a:bodyPr/>
          <a:lstStyle/>
          <a:p>
            <a:r>
              <a:rPr lang="en-US" dirty="0"/>
              <a:t>Future improvements</a:t>
            </a:r>
          </a:p>
        </p:txBody>
      </p:sp>
      <p:sp>
        <p:nvSpPr>
          <p:cNvPr id="3" name="Text Placeholder 2">
            <a:extLst>
              <a:ext uri="{FF2B5EF4-FFF2-40B4-BE49-F238E27FC236}">
                <a16:creationId xmlns:a16="http://schemas.microsoft.com/office/drawing/2014/main" id="{82E509FD-7921-4146-901B-4EBE6EEBF7BC}"/>
              </a:ext>
            </a:extLst>
          </p:cNvPr>
          <p:cNvSpPr>
            <a:spLocks noGrp="1"/>
          </p:cNvSpPr>
          <p:nvPr>
            <p:ph type="body" idx="1"/>
          </p:nvPr>
        </p:nvSpPr>
        <p:spPr>
          <a:xfrm>
            <a:off x="898525" y="1971677"/>
            <a:ext cx="9905998" cy="4529138"/>
          </a:xfrm>
          <a:solidFill>
            <a:schemeClr val="bg1"/>
          </a:solidFill>
        </p:spPr>
        <p:txBody>
          <a:bodyPr/>
          <a:lstStyle/>
          <a:p>
            <a:pPr marL="342900" indent="-342900">
              <a:buFont typeface="Arial" panose="020B0604020202020204" pitchFamily="34" charset="0"/>
              <a:buChar char="•"/>
            </a:pPr>
            <a:r>
              <a:rPr lang="en-IN" sz="2000" b="1" dirty="0">
                <a:effectLst/>
              </a:rPr>
              <a:t>The recommendation engines used by the official ted page, will be a degree of magnitude more sophisticated than what we demonstrated here and would also involve use of some sort of historical user-item interaction data. Would love to try the TED Talk recommendation system using historical user-item interaction data if available.</a:t>
            </a:r>
          </a:p>
          <a:p>
            <a:pPr marL="342900" indent="-342900">
              <a:buFont typeface="Arial" panose="020B0604020202020204" pitchFamily="34" charset="0"/>
              <a:buChar char="•"/>
            </a:pPr>
            <a:r>
              <a:rPr lang="en-IN" sz="2000" b="1" dirty="0">
                <a:effectLst/>
              </a:rPr>
              <a:t>We can also make some more analysis over topic and area of TED Talk, by combining some other datasets like news article, social media post etc. to find for any pattern between how the hot discussed topics over world found from news article and social media post are included in TED talk topics, around the same time frame as of the hot discussion over the world. </a:t>
            </a:r>
          </a:p>
          <a:p>
            <a:endParaRPr lang="en-IN" sz="2000" dirty="0">
              <a:effectLst/>
            </a:endParaRPr>
          </a:p>
          <a:p>
            <a:r>
              <a:rPr lang="en-US" dirty="0"/>
              <a:t>                                      THANK YOU!</a:t>
            </a:r>
          </a:p>
        </p:txBody>
      </p:sp>
    </p:spTree>
    <p:extLst>
      <p:ext uri="{BB962C8B-B14F-4D97-AF65-F5344CB8AC3E}">
        <p14:creationId xmlns:p14="http://schemas.microsoft.com/office/powerpoint/2010/main" val="3164855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4E5D-6B2E-9D41-9079-255A4E0F5E1B}"/>
              </a:ext>
            </a:extLst>
          </p:cNvPr>
          <p:cNvSpPr>
            <a:spLocks noGrp="1"/>
          </p:cNvSpPr>
          <p:nvPr>
            <p:ph type="title"/>
          </p:nvPr>
        </p:nvSpPr>
        <p:spPr>
          <a:xfrm>
            <a:off x="669851" y="1430179"/>
            <a:ext cx="3029313" cy="3675908"/>
          </a:xfrm>
          <a:solidFill>
            <a:schemeClr val="bg1"/>
          </a:solidFill>
        </p:spPr>
        <p:txBody>
          <a:bodyPr anchor="ctr">
            <a:normAutofit/>
          </a:bodyPr>
          <a:lstStyle/>
          <a:p>
            <a:r>
              <a:rPr lang="en-US" sz="4000" dirty="0"/>
              <a:t>Context</a:t>
            </a:r>
          </a:p>
        </p:txBody>
      </p:sp>
      <p:graphicFrame>
        <p:nvGraphicFramePr>
          <p:cNvPr id="5" name="Content Placeholder 2">
            <a:extLst>
              <a:ext uri="{FF2B5EF4-FFF2-40B4-BE49-F238E27FC236}">
                <a16:creationId xmlns:a16="http://schemas.microsoft.com/office/drawing/2014/main" id="{C48DD30A-490B-4F54-A2BD-CF9D4718439B}"/>
              </a:ext>
            </a:extLst>
          </p:cNvPr>
          <p:cNvGraphicFramePr>
            <a:graphicFrameLocks noGrp="1"/>
          </p:cNvGraphicFramePr>
          <p:nvPr>
            <p:ph idx="1"/>
            <p:extLst>
              <p:ext uri="{D42A27DB-BD31-4B8C-83A1-F6EECF244321}">
                <p14:modId xmlns:p14="http://schemas.microsoft.com/office/powerpoint/2010/main" val="1410339504"/>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2888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B89C-29C5-8545-A952-2707B3BF7415}"/>
              </a:ext>
            </a:extLst>
          </p:cNvPr>
          <p:cNvSpPr>
            <a:spLocks noGrp="1"/>
          </p:cNvSpPr>
          <p:nvPr>
            <p:ph type="title"/>
          </p:nvPr>
        </p:nvSpPr>
        <p:spPr>
          <a:xfrm>
            <a:off x="669851" y="1430179"/>
            <a:ext cx="3029313" cy="3675908"/>
          </a:xfrm>
        </p:spPr>
        <p:txBody>
          <a:bodyPr vert="horz" lIns="91440" tIns="45720" rIns="91440" bIns="45720" rtlCol="0" anchor="ctr">
            <a:normAutofit/>
          </a:bodyPr>
          <a:lstStyle/>
          <a:p>
            <a:r>
              <a:rPr lang="en-US" sz="4000"/>
              <a:t>problem</a:t>
            </a:r>
          </a:p>
        </p:txBody>
      </p:sp>
      <p:sp>
        <p:nvSpPr>
          <p:cNvPr id="11" name="Rectangle 10">
            <a:extLst>
              <a:ext uri="{FF2B5EF4-FFF2-40B4-BE49-F238E27FC236}">
                <a16:creationId xmlns:a16="http://schemas.microsoft.com/office/drawing/2014/main" id="{43F5AC50-9F44-4D37-B36A-0C6B1C76E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4" y="0"/>
            <a:ext cx="8132066"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B8EFC17-AE69-4D15-95D3-F1AF111A7D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9971"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15" name="Rectangle 14">
            <a:extLst>
              <a:ext uri="{FF2B5EF4-FFF2-40B4-BE49-F238E27FC236}">
                <a16:creationId xmlns:a16="http://schemas.microsoft.com/office/drawing/2014/main" id="{5CC1DFEA-17C7-4855-90D9-A8F3761D4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94952"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6" name="Text Placeholder 3">
            <a:extLst>
              <a:ext uri="{FF2B5EF4-FFF2-40B4-BE49-F238E27FC236}">
                <a16:creationId xmlns:a16="http://schemas.microsoft.com/office/drawing/2014/main" id="{86B34BC3-62F8-4038-8DEF-2F629E961EB1}"/>
              </a:ext>
            </a:extLst>
          </p:cNvPr>
          <p:cNvGraphicFramePr/>
          <p:nvPr>
            <p:extLst>
              <p:ext uri="{D42A27DB-BD31-4B8C-83A1-F6EECF244321}">
                <p14:modId xmlns:p14="http://schemas.microsoft.com/office/powerpoint/2010/main" val="2551170849"/>
              </p:ext>
            </p:extLst>
          </p:nvPr>
        </p:nvGraphicFramePr>
        <p:xfrm>
          <a:off x="5054375" y="965200"/>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2616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2E26-2E3A-F144-9FCA-26A7B0678690}"/>
              </a:ext>
            </a:extLst>
          </p:cNvPr>
          <p:cNvSpPr>
            <a:spLocks noGrp="1"/>
          </p:cNvSpPr>
          <p:nvPr>
            <p:ph type="title"/>
          </p:nvPr>
        </p:nvSpPr>
        <p:spPr>
          <a:xfrm>
            <a:off x="1143000" y="609599"/>
            <a:ext cx="6132446" cy="2009775"/>
          </a:xfrm>
          <a:solidFill>
            <a:schemeClr val="bg1"/>
          </a:solidFill>
        </p:spPr>
        <p:txBody>
          <a:bodyPr vert="horz" lIns="91440" tIns="45720" rIns="91440" bIns="45720" rtlCol="0" anchor="ctr">
            <a:normAutofit/>
          </a:bodyPr>
          <a:lstStyle/>
          <a:p>
            <a:pPr algn="ctr"/>
            <a:r>
              <a:rPr lang="en-US" sz="3200" dirty="0"/>
              <a:t>Who might care?</a:t>
            </a:r>
          </a:p>
        </p:txBody>
      </p:sp>
      <p:pic>
        <p:nvPicPr>
          <p:cNvPr id="2050" name="Picture 2" descr="Why Keynote Speakers Remain Relevant in the TED Talk Era - John Mattone  Global, Inc. : John Mattone Global, Inc.">
            <a:extLst>
              <a:ext uri="{FF2B5EF4-FFF2-40B4-BE49-F238E27FC236}">
                <a16:creationId xmlns:a16="http://schemas.microsoft.com/office/drawing/2014/main" id="{ED1DA9FC-A83D-2A4E-8698-5C1A343241E0}"/>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9517"/>
          <a:stretch/>
        </p:blipFill>
        <p:spPr bwMode="auto">
          <a:xfrm>
            <a:off x="7632112" y="609598"/>
            <a:ext cx="3416888" cy="2551289"/>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B8ABB478-6FC5-4849-9906-3BBA6F417047}"/>
              </a:ext>
            </a:extLst>
          </p:cNvPr>
          <p:cNvSpPr>
            <a:spLocks noGrp="1"/>
          </p:cNvSpPr>
          <p:nvPr>
            <p:ph type="body" sz="half" idx="2"/>
          </p:nvPr>
        </p:nvSpPr>
        <p:spPr>
          <a:xfrm>
            <a:off x="1143000" y="2774425"/>
            <a:ext cx="6132446" cy="3288445"/>
          </a:xfrm>
          <a:solidFill>
            <a:schemeClr val="bg1"/>
          </a:solidFill>
        </p:spPr>
        <p:txBody>
          <a:bodyPr vert="horz" lIns="91440" tIns="45720" rIns="91440" bIns="45720" rtlCol="0" anchor="ctr">
            <a:normAutofit fontScale="92500" lnSpcReduction="20000"/>
          </a:bodyPr>
          <a:lstStyle/>
          <a:p>
            <a:r>
              <a:rPr lang="en-US" sz="2000" dirty="0"/>
              <a:t>1. Audience who wants to know the summary of the talk.</a:t>
            </a:r>
          </a:p>
          <a:p>
            <a:endParaRPr lang="en-US" sz="2000" dirty="0"/>
          </a:p>
          <a:p>
            <a:r>
              <a:rPr lang="en-US" sz="2000" dirty="0"/>
              <a:t>2. Audience who are looking for the content relevant recommendations.</a:t>
            </a:r>
          </a:p>
          <a:p>
            <a:endParaRPr lang="en-US" sz="2000" dirty="0"/>
          </a:p>
          <a:p>
            <a:r>
              <a:rPr lang="en-US" sz="2000" dirty="0"/>
              <a:t>3. A TED talk presenter can use it to know the common topic in which people are more interested to listen and thus he can plan the topic of his talk accordingly. </a:t>
            </a:r>
          </a:p>
          <a:p>
            <a:pPr>
              <a:buFont typeface="Arial"/>
              <a:buChar char="•"/>
            </a:pPr>
            <a:endParaRPr lang="en-US" dirty="0"/>
          </a:p>
        </p:txBody>
      </p:sp>
      <p:pic>
        <p:nvPicPr>
          <p:cNvPr id="2052" name="Picture 4" descr="TED Data Analysis | Kaggle">
            <a:extLst>
              <a:ext uri="{FF2B5EF4-FFF2-40B4-BE49-F238E27FC236}">
                <a16:creationId xmlns:a16="http://schemas.microsoft.com/office/drawing/2014/main" id="{B66DA223-E717-E44E-ADE2-93A914208F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31" r="17550" b="-2"/>
          <a:stretch/>
        </p:blipFill>
        <p:spPr bwMode="auto">
          <a:xfrm>
            <a:off x="7632112" y="3160888"/>
            <a:ext cx="3416888" cy="3240120"/>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34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6847-DC9F-234D-8DE0-53510BDC8C1F}"/>
              </a:ext>
            </a:extLst>
          </p:cNvPr>
          <p:cNvSpPr>
            <a:spLocks noGrp="1"/>
          </p:cNvSpPr>
          <p:nvPr>
            <p:ph type="ctrTitle"/>
          </p:nvPr>
        </p:nvSpPr>
        <p:spPr>
          <a:xfrm>
            <a:off x="885824" y="904876"/>
            <a:ext cx="6150510" cy="1166812"/>
          </a:xfrm>
          <a:solidFill>
            <a:schemeClr val="bg1"/>
          </a:solidFill>
        </p:spPr>
        <p:txBody>
          <a:bodyPr>
            <a:normAutofit/>
          </a:bodyPr>
          <a:lstStyle/>
          <a:p>
            <a:r>
              <a:rPr lang="en-US" dirty="0"/>
              <a:t>Data Information</a:t>
            </a:r>
          </a:p>
        </p:txBody>
      </p:sp>
      <p:sp>
        <p:nvSpPr>
          <p:cNvPr id="3" name="Subtitle 2">
            <a:extLst>
              <a:ext uri="{FF2B5EF4-FFF2-40B4-BE49-F238E27FC236}">
                <a16:creationId xmlns:a16="http://schemas.microsoft.com/office/drawing/2014/main" id="{76424A4C-B416-7549-BB42-54EE632EFEC3}"/>
              </a:ext>
            </a:extLst>
          </p:cNvPr>
          <p:cNvSpPr>
            <a:spLocks noGrp="1"/>
          </p:cNvSpPr>
          <p:nvPr>
            <p:ph type="subTitle" idx="1"/>
          </p:nvPr>
        </p:nvSpPr>
        <p:spPr>
          <a:xfrm>
            <a:off x="885824" y="2800350"/>
            <a:ext cx="6150510" cy="270033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nSpc>
                <a:spcPct val="90000"/>
              </a:lnSpc>
            </a:pPr>
            <a:r>
              <a:rPr lang="en-US" dirty="0"/>
              <a:t>Data Acquired from </a:t>
            </a:r>
            <a:r>
              <a:rPr lang="en-US" dirty="0" err="1"/>
              <a:t>Kaggle.com</a:t>
            </a:r>
            <a:endParaRPr lang="en-US" dirty="0"/>
          </a:p>
          <a:p>
            <a:pPr>
              <a:lnSpc>
                <a:spcPct val="90000"/>
              </a:lnSpc>
            </a:pPr>
            <a:r>
              <a:rPr lang="en-IN" b="1" dirty="0" err="1">
                <a:effectLst/>
              </a:rPr>
              <a:t>ted_main.csv</a:t>
            </a:r>
            <a:r>
              <a:rPr lang="en-IN" dirty="0">
                <a:effectLst/>
              </a:rPr>
              <a:t> - Contains data on actual TED Talk metadata and TED Talk speakers.</a:t>
            </a:r>
          </a:p>
          <a:p>
            <a:pPr>
              <a:lnSpc>
                <a:spcPct val="90000"/>
              </a:lnSpc>
            </a:pPr>
            <a:endParaRPr lang="en-IN" b="1" dirty="0">
              <a:effectLst/>
            </a:endParaRPr>
          </a:p>
          <a:p>
            <a:pPr>
              <a:lnSpc>
                <a:spcPct val="90000"/>
              </a:lnSpc>
            </a:pPr>
            <a:r>
              <a:rPr lang="en-IN" b="1" dirty="0" err="1">
                <a:effectLst/>
              </a:rPr>
              <a:t>transcripts.csv</a:t>
            </a:r>
            <a:r>
              <a:rPr lang="en-IN" dirty="0">
                <a:effectLst/>
              </a:rPr>
              <a:t> - Contains transcript and URL information for TED Talks </a:t>
            </a:r>
            <a:endParaRPr lang="en-US" dirty="0"/>
          </a:p>
        </p:txBody>
      </p:sp>
      <p:pic>
        <p:nvPicPr>
          <p:cNvPr id="7" name="Graphic 6" descr="Bar chart">
            <a:extLst>
              <a:ext uri="{FF2B5EF4-FFF2-40B4-BE49-F238E27FC236}">
                <a16:creationId xmlns:a16="http://schemas.microsoft.com/office/drawing/2014/main" id="{9DCCE326-84DF-4265-9882-E0AC26E0C4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9288" y="1328905"/>
            <a:ext cx="3416888" cy="341688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2368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4FF4C-C95C-484D-83F3-08998E4B0A0F}"/>
              </a:ext>
            </a:extLst>
          </p:cNvPr>
          <p:cNvSpPr>
            <a:spLocks noGrp="1"/>
          </p:cNvSpPr>
          <p:nvPr>
            <p:ph type="ctrTitle"/>
          </p:nvPr>
        </p:nvSpPr>
        <p:spPr>
          <a:xfrm>
            <a:off x="643192" y="609600"/>
            <a:ext cx="3643674" cy="1905000"/>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ctr">
            <a:normAutofit/>
          </a:bodyPr>
          <a:lstStyle/>
          <a:p>
            <a:r>
              <a:rPr lang="en-US" sz="28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Wrangling</a:t>
            </a:r>
          </a:p>
        </p:txBody>
      </p:sp>
      <p:sp>
        <p:nvSpPr>
          <p:cNvPr id="3" name="Subtitle 2">
            <a:extLst>
              <a:ext uri="{FF2B5EF4-FFF2-40B4-BE49-F238E27FC236}">
                <a16:creationId xmlns:a16="http://schemas.microsoft.com/office/drawing/2014/main" id="{C22D738F-8605-794F-910E-43DDF4525C22}"/>
              </a:ext>
            </a:extLst>
          </p:cNvPr>
          <p:cNvSpPr>
            <a:spLocks noGrp="1"/>
          </p:cNvSpPr>
          <p:nvPr>
            <p:ph type="subTitle" idx="1"/>
          </p:nvPr>
        </p:nvSpPr>
        <p:spPr>
          <a:xfrm>
            <a:off x="643192" y="2666999"/>
            <a:ext cx="3643674" cy="3216276"/>
          </a:xfrm>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chor="t">
            <a:normAutofit/>
          </a:bodyPr>
          <a:lstStyle/>
          <a:p>
            <a:pPr algn="l">
              <a:buFont typeface="Arial"/>
              <a:buChar char="•"/>
            </a:pPr>
            <a:r>
              <a:rPr lang="en-US" sz="1800" dirty="0">
                <a:gradFill flip="none" rotWithShape="1">
                  <a:gsLst>
                    <a:gs pos="0">
                      <a:sysClr val="window" lastClr="FFFFFF"/>
                    </a:gs>
                    <a:gs pos="100000">
                      <a:sysClr val="window" lastClr="FFFFFF">
                        <a:lumMod val="75000"/>
                      </a:sysClr>
                    </a:gs>
                  </a:gsLst>
                  <a:lin ang="5580000" scaled="0"/>
                  <a:tileRect/>
                </a:gradFill>
              </a:rPr>
              <a:t>Data Cleaning:</a:t>
            </a:r>
          </a:p>
          <a:p>
            <a:pPr marL="457200" indent="-457200" algn="l">
              <a:buFont typeface="Arial"/>
              <a:buChar char="•"/>
            </a:pPr>
            <a:r>
              <a:rPr lang="en-US" sz="1800" dirty="0">
                <a:gradFill flip="none" rotWithShape="1">
                  <a:gsLst>
                    <a:gs pos="0">
                      <a:sysClr val="window" lastClr="FFFFFF"/>
                    </a:gs>
                    <a:gs pos="100000">
                      <a:sysClr val="window" lastClr="FFFFFF">
                        <a:lumMod val="75000"/>
                      </a:sysClr>
                    </a:gs>
                  </a:gsLst>
                  <a:lin ang="5580000" scaled="0"/>
                  <a:tileRect/>
                </a:gradFill>
              </a:rPr>
              <a:t>Checked the NULL values.</a:t>
            </a:r>
          </a:p>
          <a:p>
            <a:pPr marL="457200" indent="-457200" algn="l">
              <a:buFont typeface="Arial"/>
              <a:buChar char="•"/>
            </a:pPr>
            <a:r>
              <a:rPr lang="en-US" sz="1800" dirty="0">
                <a:gradFill flip="none" rotWithShape="1">
                  <a:gsLst>
                    <a:gs pos="0">
                      <a:sysClr val="window" lastClr="FFFFFF"/>
                    </a:gs>
                    <a:gs pos="100000">
                      <a:sysClr val="window" lastClr="FFFFFF">
                        <a:lumMod val="75000"/>
                      </a:sysClr>
                    </a:gs>
                  </a:gsLst>
                  <a:lin ang="5580000" scaled="0"/>
                  <a:tileRect/>
                </a:gradFill>
              </a:rPr>
              <a:t>Checked the duplicate values</a:t>
            </a:r>
          </a:p>
          <a:p>
            <a:pPr marL="457200" indent="-457200" algn="l">
              <a:buFont typeface="Arial"/>
              <a:buChar char="•"/>
            </a:pPr>
            <a:r>
              <a:rPr lang="en-US" sz="1800" dirty="0">
                <a:gradFill flip="none" rotWithShape="1">
                  <a:gsLst>
                    <a:gs pos="0">
                      <a:sysClr val="window" lastClr="FFFFFF"/>
                    </a:gs>
                    <a:gs pos="100000">
                      <a:sysClr val="window" lastClr="FFFFFF">
                        <a:lumMod val="75000"/>
                      </a:sysClr>
                    </a:gs>
                  </a:gsLst>
                  <a:lin ang="5580000" scaled="0"/>
                  <a:tileRect/>
                </a:gradFill>
              </a:rPr>
              <a:t>Type casting the columns – Converted date columns from Unix format to datetime</a:t>
            </a:r>
          </a:p>
        </p:txBody>
      </p:sp>
      <p:pic>
        <p:nvPicPr>
          <p:cNvPr id="4" name="Picture 3">
            <a:extLst>
              <a:ext uri="{FF2B5EF4-FFF2-40B4-BE49-F238E27FC236}">
                <a16:creationId xmlns:a16="http://schemas.microsoft.com/office/drawing/2014/main" id="{00909E91-07C3-4840-B266-455E03AF5DF9}"/>
              </a:ext>
            </a:extLst>
          </p:cNvPr>
          <p:cNvPicPr>
            <a:picLocks noChangeAspect="1"/>
          </p:cNvPicPr>
          <p:nvPr/>
        </p:nvPicPr>
        <p:blipFill>
          <a:blip r:embed="rId2"/>
          <a:stretch>
            <a:fillRect/>
          </a:stretch>
        </p:blipFill>
        <p:spPr>
          <a:xfrm>
            <a:off x="5128626" y="1298506"/>
            <a:ext cx="5934182" cy="3916560"/>
          </a:xfrm>
          <a:prstGeom prst="rect">
            <a:avLst/>
          </a:prstGeom>
        </p:spPr>
      </p:pic>
      <p:cxnSp>
        <p:nvCxnSpPr>
          <p:cNvPr id="8" name="Straight Arrow Connector 7">
            <a:extLst>
              <a:ext uri="{FF2B5EF4-FFF2-40B4-BE49-F238E27FC236}">
                <a16:creationId xmlns:a16="http://schemas.microsoft.com/office/drawing/2014/main" id="{96A7EF8E-0BF9-4446-B10F-027999B3C604}"/>
              </a:ext>
            </a:extLst>
          </p:cNvPr>
          <p:cNvCxnSpPr/>
          <p:nvPr/>
        </p:nvCxnSpPr>
        <p:spPr>
          <a:xfrm flipV="1">
            <a:off x="2553007" y="1555552"/>
            <a:ext cx="5686425" cy="304489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6143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4D2CB-858A-E841-B34A-D844627E053C}"/>
              </a:ext>
            </a:extLst>
          </p:cNvPr>
          <p:cNvSpPr>
            <a:spLocks noGrp="1"/>
          </p:cNvSpPr>
          <p:nvPr>
            <p:ph type="title"/>
          </p:nvPr>
        </p:nvSpPr>
        <p:spPr>
          <a:xfrm>
            <a:off x="2919413" y="792"/>
            <a:ext cx="6353173" cy="1271588"/>
          </a:xfrm>
          <a:solidFill>
            <a:schemeClr val="bg1"/>
          </a:solidFill>
        </p:spPr>
        <p:txBody>
          <a:bodyPr/>
          <a:lstStyle/>
          <a:p>
            <a:r>
              <a:rPr lang="en-US" dirty="0"/>
              <a:t>Exploratory Data analysis</a:t>
            </a:r>
          </a:p>
        </p:txBody>
      </p:sp>
      <p:sp>
        <p:nvSpPr>
          <p:cNvPr id="3" name="Text Placeholder 2">
            <a:extLst>
              <a:ext uri="{FF2B5EF4-FFF2-40B4-BE49-F238E27FC236}">
                <a16:creationId xmlns:a16="http://schemas.microsoft.com/office/drawing/2014/main" id="{14F9EEB3-F333-3E44-B63C-05BAB462C9AC}"/>
              </a:ext>
            </a:extLst>
          </p:cNvPr>
          <p:cNvSpPr>
            <a:spLocks noGrp="1"/>
          </p:cNvSpPr>
          <p:nvPr>
            <p:ph type="body" idx="1"/>
          </p:nvPr>
        </p:nvSpPr>
        <p:spPr>
          <a:xfrm>
            <a:off x="1014942" y="1322388"/>
            <a:ext cx="4588931" cy="576262"/>
          </a:xfrm>
          <a:solidFill>
            <a:schemeClr val="bg1"/>
          </a:solidFill>
        </p:spPr>
        <p:txBody>
          <a:bodyPr/>
          <a:lstStyle/>
          <a:p>
            <a:r>
              <a:rPr lang="en-US" sz="2400" dirty="0"/>
              <a:t>  Most viewed talks of all time</a:t>
            </a:r>
          </a:p>
        </p:txBody>
      </p:sp>
      <p:pic>
        <p:nvPicPr>
          <p:cNvPr id="3080" name="Picture 8">
            <a:extLst>
              <a:ext uri="{FF2B5EF4-FFF2-40B4-BE49-F238E27FC236}">
                <a16:creationId xmlns:a16="http://schemas.microsoft.com/office/drawing/2014/main" id="{A77D1C90-7194-9546-8465-A8D2F628978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99594" y="1873646"/>
            <a:ext cx="4588931" cy="3534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2642E6FF-46DB-F64E-A6AD-6A5F705DCDC2}"/>
              </a:ext>
            </a:extLst>
          </p:cNvPr>
          <p:cNvSpPr>
            <a:spLocks noGrp="1"/>
          </p:cNvSpPr>
          <p:nvPr>
            <p:ph type="body" sz="quarter" idx="3"/>
          </p:nvPr>
        </p:nvSpPr>
        <p:spPr>
          <a:xfrm>
            <a:off x="6398946" y="1301751"/>
            <a:ext cx="4604280" cy="576262"/>
          </a:xfrm>
          <a:solidFill>
            <a:schemeClr val="bg1"/>
          </a:solidFill>
        </p:spPr>
        <p:txBody>
          <a:bodyPr/>
          <a:lstStyle/>
          <a:p>
            <a:r>
              <a:rPr lang="en-US" dirty="0"/>
              <a:t>         Top 10 speakers</a:t>
            </a:r>
          </a:p>
        </p:txBody>
      </p:sp>
      <p:pic>
        <p:nvPicPr>
          <p:cNvPr id="3082" name="Picture 10">
            <a:extLst>
              <a:ext uri="{FF2B5EF4-FFF2-40B4-BE49-F238E27FC236}">
                <a16:creationId xmlns:a16="http://schemas.microsoft.com/office/drawing/2014/main" id="{0778A43A-EAD1-7C47-B679-03787E17E5D0}"/>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98946" y="1873646"/>
            <a:ext cx="4604280" cy="35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93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F04B71-9C5D-C745-9E83-EC0BC5CD8639}"/>
              </a:ext>
            </a:extLst>
          </p:cNvPr>
          <p:cNvSpPr>
            <a:spLocks noGrp="1"/>
          </p:cNvSpPr>
          <p:nvPr>
            <p:ph type="body" idx="1"/>
          </p:nvPr>
        </p:nvSpPr>
        <p:spPr>
          <a:xfrm>
            <a:off x="186267" y="342900"/>
            <a:ext cx="5471583" cy="733426"/>
          </a:xfrm>
          <a:solidFill>
            <a:schemeClr val="bg1"/>
          </a:solidFill>
        </p:spPr>
        <p:txBody>
          <a:bodyPr/>
          <a:lstStyle/>
          <a:p>
            <a:r>
              <a:rPr lang="en-US" sz="2400" dirty="0"/>
              <a:t>Top 10 occupations of TED SPEAKERS</a:t>
            </a:r>
          </a:p>
        </p:txBody>
      </p:sp>
      <p:pic>
        <p:nvPicPr>
          <p:cNvPr id="4098" name="Picture 2">
            <a:extLst>
              <a:ext uri="{FF2B5EF4-FFF2-40B4-BE49-F238E27FC236}">
                <a16:creationId xmlns:a16="http://schemas.microsoft.com/office/drawing/2014/main" id="{5AE1C2CE-37FE-3C44-9ED0-DDF4AA843F4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86267" y="1657351"/>
            <a:ext cx="5471583" cy="3914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AAE34D24-45D9-1D48-93C9-07EF5B4DABD4}"/>
              </a:ext>
            </a:extLst>
          </p:cNvPr>
          <p:cNvSpPr>
            <a:spLocks noGrp="1"/>
          </p:cNvSpPr>
          <p:nvPr>
            <p:ph type="body" sz="quarter" idx="3"/>
          </p:nvPr>
        </p:nvSpPr>
        <p:spPr>
          <a:xfrm>
            <a:off x="6096000" y="342900"/>
            <a:ext cx="5734050" cy="733426"/>
          </a:xfrm>
          <a:solidFill>
            <a:schemeClr val="bg1"/>
          </a:solidFill>
        </p:spPr>
        <p:txBody>
          <a:bodyPr/>
          <a:lstStyle/>
          <a:p>
            <a:r>
              <a:rPr lang="en-US" sz="2400" dirty="0"/>
              <a:t>Number of views with respect to  occupation</a:t>
            </a:r>
          </a:p>
        </p:txBody>
      </p:sp>
      <p:pic>
        <p:nvPicPr>
          <p:cNvPr id="4100" name="Picture 4">
            <a:extLst>
              <a:ext uri="{FF2B5EF4-FFF2-40B4-BE49-F238E27FC236}">
                <a16:creationId xmlns:a16="http://schemas.microsoft.com/office/drawing/2014/main" id="{7FB71EBD-8D55-BA49-B13B-E99F1AA9CA91}"/>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096001" y="1657351"/>
            <a:ext cx="5734050" cy="391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363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CCEC31-4DF1-754A-83D2-C956364ADB3C}"/>
              </a:ext>
            </a:extLst>
          </p:cNvPr>
          <p:cNvSpPr>
            <a:spLocks noGrp="1"/>
          </p:cNvSpPr>
          <p:nvPr>
            <p:ph type="body" idx="1"/>
          </p:nvPr>
        </p:nvSpPr>
        <p:spPr>
          <a:xfrm>
            <a:off x="671513" y="519117"/>
            <a:ext cx="5320673" cy="576262"/>
          </a:xfrm>
          <a:solidFill>
            <a:schemeClr val="bg1"/>
          </a:solidFill>
        </p:spPr>
        <p:txBody>
          <a:bodyPr/>
          <a:lstStyle/>
          <a:p>
            <a:r>
              <a:rPr lang="en-US" dirty="0"/>
              <a:t>     TED TALKS BY MONTH</a:t>
            </a:r>
          </a:p>
        </p:txBody>
      </p:sp>
      <p:pic>
        <p:nvPicPr>
          <p:cNvPr id="5122" name="Picture 2">
            <a:extLst>
              <a:ext uri="{FF2B5EF4-FFF2-40B4-BE49-F238E27FC236}">
                <a16:creationId xmlns:a16="http://schemas.microsoft.com/office/drawing/2014/main" id="{63492DB9-1273-A64E-82D2-284CD3FE580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1513" y="1371600"/>
            <a:ext cx="5320673" cy="47863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F4F2C19-5444-3641-8218-9158BD112F97}"/>
              </a:ext>
            </a:extLst>
          </p:cNvPr>
          <p:cNvSpPr>
            <a:spLocks noGrp="1"/>
          </p:cNvSpPr>
          <p:nvPr>
            <p:ph type="body" sz="quarter" idx="3"/>
          </p:nvPr>
        </p:nvSpPr>
        <p:spPr>
          <a:xfrm>
            <a:off x="6386513" y="519117"/>
            <a:ext cx="5643561" cy="576262"/>
          </a:xfrm>
          <a:solidFill>
            <a:schemeClr val="bg1"/>
          </a:solidFill>
        </p:spPr>
        <p:txBody>
          <a:bodyPr/>
          <a:lstStyle/>
          <a:p>
            <a:r>
              <a:rPr lang="en-US" dirty="0"/>
              <a:t>            TED TALKS BY DAY</a:t>
            </a:r>
          </a:p>
        </p:txBody>
      </p:sp>
      <p:pic>
        <p:nvPicPr>
          <p:cNvPr id="5124" name="Picture 4">
            <a:extLst>
              <a:ext uri="{FF2B5EF4-FFF2-40B4-BE49-F238E27FC236}">
                <a16:creationId xmlns:a16="http://schemas.microsoft.com/office/drawing/2014/main" id="{D516CEA4-C00C-5242-A40D-4118E53F164D}"/>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386513" y="1371600"/>
            <a:ext cx="5643562" cy="4786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437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otalTime>20</TotalTime>
  <Words>703</Words>
  <Application>Microsoft Macintosh PowerPoint</Application>
  <PresentationFormat>Widescreen</PresentationFormat>
  <Paragraphs>82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Mesh</vt:lpstr>
      <vt:lpstr>TED Talk Recommendation system and Summarization</vt:lpstr>
      <vt:lpstr>Context</vt:lpstr>
      <vt:lpstr>problem</vt:lpstr>
      <vt:lpstr>Who might care?</vt:lpstr>
      <vt:lpstr>Data Information</vt:lpstr>
      <vt:lpstr>Data Wrangling</vt:lpstr>
      <vt:lpstr>Exploratory Data analysis</vt:lpstr>
      <vt:lpstr>PowerPoint Presentation</vt:lpstr>
      <vt:lpstr>PowerPoint Presentation</vt:lpstr>
      <vt:lpstr>HYPOTHESIS TESTING:  IS THERE ANY RELATIONSHIP BETWEEN VIEWS AND COMMENTS</vt:lpstr>
      <vt:lpstr>                             Text Pre processing using spaCy </vt:lpstr>
      <vt:lpstr>                                                     FEATURE EXTRACTION                DERIVED RATINGS CATEGORY FOR EACH TRANSCRIPT FROM RATINGS FEATURE </vt:lpstr>
      <vt:lpstr>                          Recommendation function</vt:lpstr>
      <vt:lpstr>                         TED TALK SUMMARIZATION</vt:lpstr>
      <vt:lpstr>                                 Topic modeling</vt:lpstr>
      <vt:lpstr>Conclusion</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 Talk Recommendation system and Summarization</dc:title>
  <dc:creator>Microsoft Office User</dc:creator>
  <cp:lastModifiedBy>Microsoft Office User</cp:lastModifiedBy>
  <cp:revision>2</cp:revision>
  <cp:lastPrinted>2020-12-01T00:38:20Z</cp:lastPrinted>
  <dcterms:created xsi:type="dcterms:W3CDTF">2020-12-01T00:25:20Z</dcterms:created>
  <dcterms:modified xsi:type="dcterms:W3CDTF">2020-12-01T00:45:43Z</dcterms:modified>
</cp:coreProperties>
</file>